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0" r:id="rId3"/>
  </p:sldIdLst>
  <p:sldSz cx="34559875" cy="19440525"/>
  <p:notesSz cx="7099300" cy="10234295"/>
  <p:custDataLst>
    <p:tags r:id="rId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23" userDrawn="1">
          <p15:clr>
            <a:srgbClr val="A4A3A4"/>
          </p15:clr>
        </p15:guide>
        <p15:guide id="2" pos="1091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FF"/>
    <a:srgbClr val="FF0000"/>
    <a:srgbClr val="A50021"/>
    <a:srgbClr val="DCECF0"/>
    <a:srgbClr val="FFCCFF"/>
    <a:srgbClr val="FFFF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70" autoAdjust="0"/>
    <p:restoredTop sz="97977"/>
  </p:normalViewPr>
  <p:slideViewPr>
    <p:cSldViewPr showGuides="1">
      <p:cViewPr varScale="1">
        <p:scale>
          <a:sx n="33" d="100"/>
          <a:sy n="33" d="100"/>
        </p:scale>
        <p:origin x="1016" y="96"/>
      </p:cViewPr>
      <p:guideLst>
        <p:guide orient="horz" pos="6123"/>
        <p:guide pos="10911"/>
      </p:guideLst>
    </p:cSldViewPr>
  </p:slideViewPr>
  <p:notesTextViewPr>
    <p:cViewPr>
      <p:scale>
        <a:sx n="100" d="100"/>
        <a:sy n="100" d="100"/>
      </p:scale>
      <p:origin x="0" y="0"/>
    </p:cViewPr>
  </p:notesTextViewPr>
  <p:sorterViewPr showFormatting="0">
    <p:cViewPr>
      <p:scale>
        <a:sx n="66" d="100"/>
        <a:sy n="66" d="100"/>
      </p:scale>
      <p:origin x="0" y="9390"/>
    </p:cViewPr>
  </p:sorterViewPr>
  <p:gridSpacing cx="76200" cy="76200"/>
</p:viewPr>
</file>

<file path=ppt/_rels/presentation.xml.rels><?xml version="1.0" encoding="UTF-8" standalone="yes"?>
<Relationships xmlns="http://schemas.openxmlformats.org/package/2006/relationships"><Relationship Id="rId7" Type="http://schemas.openxmlformats.org/officeDocument/2006/relationships/tags" Target="tags/tag2.xml"/><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4319985" y="3181587"/>
            <a:ext cx="25919906" cy="6768183"/>
          </a:xfrm>
        </p:spPr>
        <p:txBody>
          <a:bodyPr anchor="b"/>
          <a:lstStyle>
            <a:lvl1pPr algn="ctr">
              <a:defRPr sz="1701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4319985" y="10210777"/>
            <a:ext cx="25919906" cy="4693625"/>
          </a:xfrm>
        </p:spPr>
        <p:txBody>
          <a:bodyPr/>
          <a:lstStyle>
            <a:lvl1pPr marL="0" indent="0" algn="ctr">
              <a:buNone/>
              <a:defRPr sz="6805"/>
            </a:lvl1pPr>
            <a:lvl2pPr marL="1296035" indent="0" algn="ctr">
              <a:buNone/>
              <a:defRPr sz="5670"/>
            </a:lvl2pPr>
            <a:lvl3pPr marL="2592070" indent="0" algn="ctr">
              <a:buNone/>
              <a:defRPr sz="5100"/>
            </a:lvl3pPr>
            <a:lvl4pPr marL="3888105" indent="0" algn="ctr">
              <a:buNone/>
              <a:defRPr sz="4535"/>
            </a:lvl4pPr>
            <a:lvl5pPr marL="5184140" indent="0" algn="ctr">
              <a:buNone/>
              <a:defRPr sz="4535"/>
            </a:lvl5pPr>
            <a:lvl6pPr marL="6480175" indent="0" algn="ctr">
              <a:buNone/>
              <a:defRPr sz="4535"/>
            </a:lvl6pPr>
            <a:lvl7pPr marL="7775575" indent="0" algn="ctr">
              <a:buNone/>
              <a:defRPr sz="4535"/>
            </a:lvl7pPr>
            <a:lvl8pPr marL="9071610" indent="0" algn="ctr">
              <a:buNone/>
              <a:defRPr sz="4535"/>
            </a:lvl8pPr>
            <a:lvl9pPr marL="10367645" indent="0" algn="ctr">
              <a:buNone/>
              <a:defRPr sz="4535"/>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5CD8878A-BAAD-44B1-96DC-BC826690D633}" type="slidenum">
              <a:rPr lang="en-US" altLang="zh-CN" smtClean="0"/>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5CD8878A-BAAD-44B1-96DC-BC826690D633}" type="slidenum">
              <a:rPr lang="en-US" altLang="zh-CN" smtClean="0"/>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731911" y="1035028"/>
            <a:ext cx="7451973" cy="16474946"/>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2375991" y="1035028"/>
            <a:ext cx="21923921" cy="16474946"/>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5CD8878A-BAAD-44B1-96DC-BC826690D633}" type="slidenum">
              <a:rPr lang="en-US" altLang="zh-CN" smtClean="0"/>
            </a:fld>
            <a:endParaRPr lang="en-US" altLang="zh-CN"/>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5CD8878A-BAAD-44B1-96DC-BC826690D633}" type="slidenum">
              <a:rPr lang="en-US" altLang="zh-CN" smtClean="0"/>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357992" y="4846634"/>
            <a:ext cx="29807892" cy="8086717"/>
          </a:xfrm>
        </p:spPr>
        <p:txBody>
          <a:bodyPr anchor="b"/>
          <a:lstStyle>
            <a:lvl1pPr>
              <a:defRPr sz="1701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2357992" y="13009854"/>
            <a:ext cx="29807892" cy="4252613"/>
          </a:xfrm>
        </p:spPr>
        <p:txBody>
          <a:bodyPr/>
          <a:lstStyle>
            <a:lvl1pPr marL="0" indent="0">
              <a:buNone/>
              <a:defRPr sz="6805">
                <a:solidFill>
                  <a:schemeClr val="tx1">
                    <a:tint val="75000"/>
                  </a:schemeClr>
                </a:solidFill>
              </a:defRPr>
            </a:lvl1pPr>
            <a:lvl2pPr marL="1296035" indent="0">
              <a:buNone/>
              <a:defRPr sz="5670">
                <a:solidFill>
                  <a:schemeClr val="tx1">
                    <a:tint val="75000"/>
                  </a:schemeClr>
                </a:solidFill>
              </a:defRPr>
            </a:lvl2pPr>
            <a:lvl3pPr marL="2592070" indent="0">
              <a:buNone/>
              <a:defRPr sz="5100">
                <a:solidFill>
                  <a:schemeClr val="tx1">
                    <a:tint val="75000"/>
                  </a:schemeClr>
                </a:solidFill>
              </a:defRPr>
            </a:lvl3pPr>
            <a:lvl4pPr marL="3888105" indent="0">
              <a:buNone/>
              <a:defRPr sz="4535">
                <a:solidFill>
                  <a:schemeClr val="tx1">
                    <a:tint val="75000"/>
                  </a:schemeClr>
                </a:solidFill>
              </a:defRPr>
            </a:lvl4pPr>
            <a:lvl5pPr marL="5184140" indent="0">
              <a:buNone/>
              <a:defRPr sz="4535">
                <a:solidFill>
                  <a:schemeClr val="tx1">
                    <a:tint val="75000"/>
                  </a:schemeClr>
                </a:solidFill>
              </a:defRPr>
            </a:lvl5pPr>
            <a:lvl6pPr marL="6480175" indent="0">
              <a:buNone/>
              <a:defRPr sz="4535">
                <a:solidFill>
                  <a:schemeClr val="tx1">
                    <a:tint val="75000"/>
                  </a:schemeClr>
                </a:solidFill>
              </a:defRPr>
            </a:lvl6pPr>
            <a:lvl7pPr marL="7775575" indent="0">
              <a:buNone/>
              <a:defRPr sz="4535">
                <a:solidFill>
                  <a:schemeClr val="tx1">
                    <a:tint val="75000"/>
                  </a:schemeClr>
                </a:solidFill>
              </a:defRPr>
            </a:lvl7pPr>
            <a:lvl8pPr marL="9071610" indent="0">
              <a:buNone/>
              <a:defRPr sz="4535">
                <a:solidFill>
                  <a:schemeClr val="tx1">
                    <a:tint val="75000"/>
                  </a:schemeClr>
                </a:solidFill>
              </a:defRPr>
            </a:lvl8pPr>
            <a:lvl9pPr marL="10367645" indent="0">
              <a:buNone/>
              <a:defRPr sz="4535">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pPr>
              <a:defRPr/>
            </a:pPr>
            <a:fld id="{5CD8878A-BAAD-44B1-96DC-BC826690D633}" type="slidenum">
              <a:rPr lang="en-US" altLang="zh-CN" smtClean="0"/>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2375991" y="5175140"/>
            <a:ext cx="14687947" cy="12334835"/>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17495937" y="5175140"/>
            <a:ext cx="14687947" cy="12334835"/>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5CD8878A-BAAD-44B1-96DC-BC826690D633}" type="slidenum">
              <a:rPr lang="en-US" altLang="zh-CN" smtClean="0"/>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380493" y="1035029"/>
            <a:ext cx="29807892" cy="375760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2380494" y="4765630"/>
            <a:ext cx="14620446" cy="2335562"/>
          </a:xfrm>
        </p:spPr>
        <p:txBody>
          <a:bodyPr anchor="b"/>
          <a:lstStyle>
            <a:lvl1pPr marL="0" indent="0">
              <a:buNone/>
              <a:defRPr sz="6805" b="1"/>
            </a:lvl1pPr>
            <a:lvl2pPr marL="1296035" indent="0">
              <a:buNone/>
              <a:defRPr sz="5670" b="1"/>
            </a:lvl2pPr>
            <a:lvl3pPr marL="2592070" indent="0">
              <a:buNone/>
              <a:defRPr sz="5100" b="1"/>
            </a:lvl3pPr>
            <a:lvl4pPr marL="3888105" indent="0">
              <a:buNone/>
              <a:defRPr sz="4535" b="1"/>
            </a:lvl4pPr>
            <a:lvl5pPr marL="5184140" indent="0">
              <a:buNone/>
              <a:defRPr sz="4535" b="1"/>
            </a:lvl5pPr>
            <a:lvl6pPr marL="6480175" indent="0">
              <a:buNone/>
              <a:defRPr sz="4535" b="1"/>
            </a:lvl6pPr>
            <a:lvl7pPr marL="7775575" indent="0">
              <a:buNone/>
              <a:defRPr sz="4535" b="1"/>
            </a:lvl7pPr>
            <a:lvl8pPr marL="9071610" indent="0">
              <a:buNone/>
              <a:defRPr sz="4535" b="1"/>
            </a:lvl8pPr>
            <a:lvl9pPr marL="10367645" indent="0">
              <a:buNone/>
              <a:defRPr sz="4535"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2380494" y="7101192"/>
            <a:ext cx="14620446" cy="10444783"/>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17495937" y="4765630"/>
            <a:ext cx="14692448" cy="2335562"/>
          </a:xfrm>
        </p:spPr>
        <p:txBody>
          <a:bodyPr anchor="b"/>
          <a:lstStyle>
            <a:lvl1pPr marL="0" indent="0">
              <a:buNone/>
              <a:defRPr sz="6805" b="1"/>
            </a:lvl1pPr>
            <a:lvl2pPr marL="1296035" indent="0">
              <a:buNone/>
              <a:defRPr sz="5670" b="1"/>
            </a:lvl2pPr>
            <a:lvl3pPr marL="2592070" indent="0">
              <a:buNone/>
              <a:defRPr sz="5100" b="1"/>
            </a:lvl3pPr>
            <a:lvl4pPr marL="3888105" indent="0">
              <a:buNone/>
              <a:defRPr sz="4535" b="1"/>
            </a:lvl4pPr>
            <a:lvl5pPr marL="5184140" indent="0">
              <a:buNone/>
              <a:defRPr sz="4535" b="1"/>
            </a:lvl5pPr>
            <a:lvl6pPr marL="6480175" indent="0">
              <a:buNone/>
              <a:defRPr sz="4535" b="1"/>
            </a:lvl6pPr>
            <a:lvl7pPr marL="7775575" indent="0">
              <a:buNone/>
              <a:defRPr sz="4535" b="1"/>
            </a:lvl7pPr>
            <a:lvl8pPr marL="9071610" indent="0">
              <a:buNone/>
              <a:defRPr sz="4535" b="1"/>
            </a:lvl8pPr>
            <a:lvl9pPr marL="10367645" indent="0">
              <a:buNone/>
              <a:defRPr sz="4535"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17495937" y="7101192"/>
            <a:ext cx="14692448" cy="10444783"/>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pPr>
              <a:defRPr/>
            </a:pPr>
            <a:endParaRPr lang="en-US" altLang="zh-CN"/>
          </a:p>
        </p:txBody>
      </p:sp>
      <p:sp>
        <p:nvSpPr>
          <p:cNvPr id="8" name="Footer Placeholder 7"/>
          <p:cNvSpPr>
            <a:spLocks noGrp="1"/>
          </p:cNvSpPr>
          <p:nvPr>
            <p:ph type="ftr" sz="quarter" idx="11"/>
          </p:nvPr>
        </p:nvSpPr>
        <p:spPr/>
        <p:txBody>
          <a:bodyPr/>
          <a:lstStyle/>
          <a:p>
            <a:pPr>
              <a:defRPr/>
            </a:pPr>
            <a:endParaRPr lang="en-US" altLang="zh-CN"/>
          </a:p>
        </p:txBody>
      </p:sp>
      <p:sp>
        <p:nvSpPr>
          <p:cNvPr id="9" name="Slide Number Placeholder 8"/>
          <p:cNvSpPr>
            <a:spLocks noGrp="1"/>
          </p:cNvSpPr>
          <p:nvPr>
            <p:ph type="sldNum" sz="quarter" idx="12"/>
          </p:nvPr>
        </p:nvSpPr>
        <p:spPr/>
        <p:txBody>
          <a:bodyPr/>
          <a:lstStyle/>
          <a:p>
            <a:pPr>
              <a:defRPr/>
            </a:pPr>
            <a:fld id="{5CD8878A-BAAD-44B1-96DC-BC826690D633}" type="slidenum">
              <a:rPr lang="en-US" altLang="zh-CN" smtClean="0"/>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endParaRPr lang="en-US" altLang="zh-CN"/>
          </a:p>
        </p:txBody>
      </p:sp>
      <p:sp>
        <p:nvSpPr>
          <p:cNvPr id="4" name="Footer Placeholder 3"/>
          <p:cNvSpPr>
            <a:spLocks noGrp="1"/>
          </p:cNvSpPr>
          <p:nvPr>
            <p:ph type="ftr" sz="quarter" idx="11"/>
          </p:nvPr>
        </p:nvSpPr>
        <p:spPr/>
        <p:txBody>
          <a:bodyPr/>
          <a:lstStyle/>
          <a:p>
            <a:pPr>
              <a:defRPr/>
            </a:pPr>
            <a:endParaRPr lang="en-US" altLang="zh-CN"/>
          </a:p>
        </p:txBody>
      </p:sp>
      <p:sp>
        <p:nvSpPr>
          <p:cNvPr id="5" name="Slide Number Placeholder 4"/>
          <p:cNvSpPr>
            <a:spLocks noGrp="1"/>
          </p:cNvSpPr>
          <p:nvPr>
            <p:ph type="sldNum" sz="quarter" idx="12"/>
          </p:nvPr>
        </p:nvSpPr>
        <p:spPr/>
        <p:txBody>
          <a:bodyPr/>
          <a:lstStyle/>
          <a:p>
            <a:pPr>
              <a:defRPr/>
            </a:pPr>
            <a:fld id="{5CD8878A-BAAD-44B1-96DC-BC826690D633}" type="slidenum">
              <a:rPr lang="en-US" altLang="zh-CN" smtClean="0"/>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CN"/>
          </a:p>
        </p:txBody>
      </p:sp>
      <p:sp>
        <p:nvSpPr>
          <p:cNvPr id="3" name="Footer Placeholder 2"/>
          <p:cNvSpPr>
            <a:spLocks noGrp="1"/>
          </p:cNvSpPr>
          <p:nvPr>
            <p:ph type="ftr" sz="quarter" idx="11"/>
          </p:nvPr>
        </p:nvSpPr>
        <p:spPr/>
        <p:txBody>
          <a:bodyPr/>
          <a:lstStyle/>
          <a:p>
            <a:pPr>
              <a:defRPr/>
            </a:pPr>
            <a:endParaRPr lang="en-US" altLang="zh-CN"/>
          </a:p>
        </p:txBody>
      </p:sp>
      <p:sp>
        <p:nvSpPr>
          <p:cNvPr id="4" name="Slide Number Placeholder 3"/>
          <p:cNvSpPr>
            <a:spLocks noGrp="1"/>
          </p:cNvSpPr>
          <p:nvPr>
            <p:ph type="sldNum" sz="quarter" idx="12"/>
          </p:nvPr>
        </p:nvSpPr>
        <p:spPr/>
        <p:txBody>
          <a:bodyPr/>
          <a:lstStyle/>
          <a:p>
            <a:pPr>
              <a:defRPr/>
            </a:pPr>
            <a:fld id="{5CD8878A-BAAD-44B1-96DC-BC826690D633}" type="slidenum">
              <a:rPr lang="en-US" altLang="zh-CN" smtClean="0"/>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380494" y="1296035"/>
            <a:ext cx="11146458" cy="4536123"/>
          </a:xfrm>
        </p:spPr>
        <p:txBody>
          <a:bodyPr anchor="b"/>
          <a:lstStyle>
            <a:lvl1pPr>
              <a:defRPr sz="907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14692448" y="2799077"/>
            <a:ext cx="17495937" cy="13815373"/>
          </a:xfrm>
        </p:spPr>
        <p:txBody>
          <a:bodyPr/>
          <a:lstStyle>
            <a:lvl1pPr>
              <a:defRPr sz="9070"/>
            </a:lvl1pPr>
            <a:lvl2pPr>
              <a:defRPr sz="7935"/>
            </a:lvl2pPr>
            <a:lvl3pPr>
              <a:defRPr sz="6805"/>
            </a:lvl3pPr>
            <a:lvl4pPr>
              <a:defRPr sz="5670"/>
            </a:lvl4pPr>
            <a:lvl5pPr>
              <a:defRPr sz="5670"/>
            </a:lvl5pPr>
            <a:lvl6pPr>
              <a:defRPr sz="5670"/>
            </a:lvl6pPr>
            <a:lvl7pPr>
              <a:defRPr sz="5670"/>
            </a:lvl7pPr>
            <a:lvl8pPr>
              <a:defRPr sz="5670"/>
            </a:lvl8pPr>
            <a:lvl9pPr>
              <a:defRPr sz="567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2380494" y="5832158"/>
            <a:ext cx="11146458" cy="10804793"/>
          </a:xfrm>
        </p:spPr>
        <p:txBody>
          <a:bodyPr/>
          <a:lstStyle>
            <a:lvl1pPr marL="0" indent="0">
              <a:buNone/>
              <a:defRPr sz="4535"/>
            </a:lvl1pPr>
            <a:lvl2pPr marL="1296035" indent="0">
              <a:buNone/>
              <a:defRPr sz="3970"/>
            </a:lvl2pPr>
            <a:lvl3pPr marL="2592070" indent="0">
              <a:buNone/>
              <a:defRPr sz="3400"/>
            </a:lvl3pPr>
            <a:lvl4pPr marL="3888105" indent="0">
              <a:buNone/>
              <a:defRPr sz="2835"/>
            </a:lvl4pPr>
            <a:lvl5pPr marL="5184140" indent="0">
              <a:buNone/>
              <a:defRPr sz="2835"/>
            </a:lvl5pPr>
            <a:lvl6pPr marL="6480175" indent="0">
              <a:buNone/>
              <a:defRPr sz="2835"/>
            </a:lvl6pPr>
            <a:lvl7pPr marL="7775575" indent="0">
              <a:buNone/>
              <a:defRPr sz="2835"/>
            </a:lvl7pPr>
            <a:lvl8pPr marL="9071610" indent="0">
              <a:buNone/>
              <a:defRPr sz="2835"/>
            </a:lvl8pPr>
            <a:lvl9pPr marL="10367645" indent="0">
              <a:buNone/>
              <a:defRPr sz="2835"/>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5CD8878A-BAAD-44B1-96DC-BC826690D633}" type="slidenum">
              <a:rPr lang="en-US" altLang="zh-CN" smtClean="0"/>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380494" y="1296035"/>
            <a:ext cx="11146458" cy="4536123"/>
          </a:xfrm>
        </p:spPr>
        <p:txBody>
          <a:bodyPr anchor="b"/>
          <a:lstStyle>
            <a:lvl1pPr>
              <a:defRPr sz="907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4692448" y="2799077"/>
            <a:ext cx="17495937" cy="13815373"/>
          </a:xfrm>
        </p:spPr>
        <p:txBody>
          <a:bodyPr anchor="t"/>
          <a:lstStyle>
            <a:lvl1pPr marL="0" indent="0">
              <a:buNone/>
              <a:defRPr sz="9070"/>
            </a:lvl1pPr>
            <a:lvl2pPr marL="1296035" indent="0">
              <a:buNone/>
              <a:defRPr sz="7935"/>
            </a:lvl2pPr>
            <a:lvl3pPr marL="2592070" indent="0">
              <a:buNone/>
              <a:defRPr sz="6805"/>
            </a:lvl3pPr>
            <a:lvl4pPr marL="3888105" indent="0">
              <a:buNone/>
              <a:defRPr sz="5670"/>
            </a:lvl4pPr>
            <a:lvl5pPr marL="5184140" indent="0">
              <a:buNone/>
              <a:defRPr sz="5670"/>
            </a:lvl5pPr>
            <a:lvl6pPr marL="6480175" indent="0">
              <a:buNone/>
              <a:defRPr sz="5670"/>
            </a:lvl6pPr>
            <a:lvl7pPr marL="7775575" indent="0">
              <a:buNone/>
              <a:defRPr sz="5670"/>
            </a:lvl7pPr>
            <a:lvl8pPr marL="9071610" indent="0">
              <a:buNone/>
              <a:defRPr sz="5670"/>
            </a:lvl8pPr>
            <a:lvl9pPr marL="10367645" indent="0">
              <a:buNone/>
              <a:defRPr sz="567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2380494" y="5832158"/>
            <a:ext cx="11146458" cy="10804793"/>
          </a:xfrm>
        </p:spPr>
        <p:txBody>
          <a:bodyPr/>
          <a:lstStyle>
            <a:lvl1pPr marL="0" indent="0">
              <a:buNone/>
              <a:defRPr sz="4535"/>
            </a:lvl1pPr>
            <a:lvl2pPr marL="1296035" indent="0">
              <a:buNone/>
              <a:defRPr sz="3970"/>
            </a:lvl2pPr>
            <a:lvl3pPr marL="2592070" indent="0">
              <a:buNone/>
              <a:defRPr sz="3400"/>
            </a:lvl3pPr>
            <a:lvl4pPr marL="3888105" indent="0">
              <a:buNone/>
              <a:defRPr sz="2835"/>
            </a:lvl4pPr>
            <a:lvl5pPr marL="5184140" indent="0">
              <a:buNone/>
              <a:defRPr sz="2835"/>
            </a:lvl5pPr>
            <a:lvl6pPr marL="6480175" indent="0">
              <a:buNone/>
              <a:defRPr sz="2835"/>
            </a:lvl6pPr>
            <a:lvl7pPr marL="7775575" indent="0">
              <a:buNone/>
              <a:defRPr sz="2835"/>
            </a:lvl7pPr>
            <a:lvl8pPr marL="9071610" indent="0">
              <a:buNone/>
              <a:defRPr sz="2835"/>
            </a:lvl8pPr>
            <a:lvl9pPr marL="10367645" indent="0">
              <a:buNone/>
              <a:defRPr sz="2835"/>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pPr>
              <a:defRPr/>
            </a:pPr>
            <a:fld id="{5CD8878A-BAAD-44B1-96DC-BC826690D633}" type="slidenum">
              <a:rPr lang="en-US" altLang="zh-CN" smtClean="0"/>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75992" y="1035029"/>
            <a:ext cx="29807892" cy="375760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375992" y="5175140"/>
            <a:ext cx="29807892" cy="12334835"/>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2375991" y="18018488"/>
            <a:ext cx="7775972" cy="1035028"/>
          </a:xfrm>
          <a:prstGeom prst="rect">
            <a:avLst/>
          </a:prstGeom>
        </p:spPr>
        <p:txBody>
          <a:bodyPr vert="horz" lIns="91440" tIns="45720" rIns="91440" bIns="45720" rtlCol="0" anchor="ctr"/>
          <a:lstStyle>
            <a:lvl1pPr algn="l">
              <a:defRPr sz="3400">
                <a:solidFill>
                  <a:schemeClr val="tx1">
                    <a:tint val="75000"/>
                  </a:schemeClr>
                </a:solidFill>
              </a:defRPr>
            </a:lvl1pPr>
          </a:lstStyle>
          <a:p>
            <a:pPr>
              <a:defRPr/>
            </a:pPr>
            <a:endParaRPr lang="en-US" altLang="zh-CN"/>
          </a:p>
        </p:txBody>
      </p:sp>
      <p:sp>
        <p:nvSpPr>
          <p:cNvPr id="5" name="Footer Placeholder 4"/>
          <p:cNvSpPr>
            <a:spLocks noGrp="1"/>
          </p:cNvSpPr>
          <p:nvPr>
            <p:ph type="ftr" sz="quarter" idx="3"/>
          </p:nvPr>
        </p:nvSpPr>
        <p:spPr>
          <a:xfrm>
            <a:off x="11447959" y="18018488"/>
            <a:ext cx="11663958" cy="1035028"/>
          </a:xfrm>
          <a:prstGeom prst="rect">
            <a:avLst/>
          </a:prstGeom>
        </p:spPr>
        <p:txBody>
          <a:bodyPr vert="horz" lIns="91440" tIns="45720" rIns="91440" bIns="45720" rtlCol="0" anchor="ctr"/>
          <a:lstStyle>
            <a:lvl1pPr algn="ctr">
              <a:defRPr sz="3400">
                <a:solidFill>
                  <a:schemeClr val="tx1">
                    <a:tint val="75000"/>
                  </a:schemeClr>
                </a:solidFill>
              </a:defRPr>
            </a:lvl1pPr>
          </a:lstStyle>
          <a:p>
            <a:pPr>
              <a:defRPr/>
            </a:pPr>
            <a:endParaRPr lang="en-US" altLang="zh-CN"/>
          </a:p>
        </p:txBody>
      </p:sp>
      <p:sp>
        <p:nvSpPr>
          <p:cNvPr id="6" name="Slide Number Placeholder 5"/>
          <p:cNvSpPr>
            <a:spLocks noGrp="1"/>
          </p:cNvSpPr>
          <p:nvPr>
            <p:ph type="sldNum" sz="quarter" idx="4"/>
          </p:nvPr>
        </p:nvSpPr>
        <p:spPr>
          <a:xfrm>
            <a:off x="24407912" y="18018488"/>
            <a:ext cx="7775972" cy="1035028"/>
          </a:xfrm>
          <a:prstGeom prst="rect">
            <a:avLst/>
          </a:prstGeom>
        </p:spPr>
        <p:txBody>
          <a:bodyPr vert="horz" lIns="91440" tIns="45720" rIns="91440" bIns="45720" rtlCol="0" anchor="ctr"/>
          <a:lstStyle>
            <a:lvl1pPr algn="r">
              <a:defRPr sz="3400">
                <a:solidFill>
                  <a:schemeClr val="tx1">
                    <a:tint val="75000"/>
                  </a:schemeClr>
                </a:solidFill>
              </a:defRPr>
            </a:lvl1pPr>
          </a:lstStyle>
          <a:p>
            <a:pPr>
              <a:defRPr/>
            </a:pPr>
            <a:fld id="{5CD8878A-BAAD-44B1-96DC-BC826690D633}" type="slidenum">
              <a:rPr lang="en-US" altLang="zh-CN" smtClean="0"/>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2592070" rtl="0" eaLnBrk="1" latinLnBrk="0" hangingPunct="1">
        <a:lnSpc>
          <a:spcPct val="90000"/>
        </a:lnSpc>
        <a:spcBef>
          <a:spcPct val="0"/>
        </a:spcBef>
        <a:buNone/>
        <a:defRPr sz="12470" kern="1200">
          <a:solidFill>
            <a:schemeClr val="tx1"/>
          </a:solidFill>
          <a:latin typeface="+mj-lt"/>
          <a:ea typeface="+mj-ea"/>
          <a:cs typeface="+mj-cs"/>
        </a:defRPr>
      </a:lvl1pPr>
    </p:titleStyle>
    <p:bodyStyle>
      <a:lvl1pPr marL="647700" indent="-647700" algn="l" defTabSz="2592070" rtl="0" eaLnBrk="1" latinLnBrk="0" hangingPunct="1">
        <a:lnSpc>
          <a:spcPct val="90000"/>
        </a:lnSpc>
        <a:spcBef>
          <a:spcPts val="2835"/>
        </a:spcBef>
        <a:buFont typeface="Arial" panose="020B0604020202020204" pitchFamily="34" charset="0"/>
        <a:buChar char="•"/>
        <a:defRPr sz="7935" kern="1200">
          <a:solidFill>
            <a:schemeClr val="tx1"/>
          </a:solidFill>
          <a:latin typeface="+mn-lt"/>
          <a:ea typeface="+mn-ea"/>
          <a:cs typeface="+mn-cs"/>
        </a:defRPr>
      </a:lvl1pPr>
      <a:lvl2pPr marL="1943735" indent="-647700" algn="l" defTabSz="2592070" rtl="0" eaLnBrk="1" latinLnBrk="0" hangingPunct="1">
        <a:lnSpc>
          <a:spcPct val="90000"/>
        </a:lnSpc>
        <a:spcBef>
          <a:spcPts val="1415"/>
        </a:spcBef>
        <a:buFont typeface="Arial" panose="020B0604020202020204" pitchFamily="34" charset="0"/>
        <a:buChar char="•"/>
        <a:defRPr sz="6805" kern="1200">
          <a:solidFill>
            <a:schemeClr val="tx1"/>
          </a:solidFill>
          <a:latin typeface="+mn-lt"/>
          <a:ea typeface="+mn-ea"/>
          <a:cs typeface="+mn-cs"/>
        </a:defRPr>
      </a:lvl2pPr>
      <a:lvl3pPr marL="3239770" indent="-647700" algn="l" defTabSz="2592070" rtl="0" eaLnBrk="1" latinLnBrk="0" hangingPunct="1">
        <a:lnSpc>
          <a:spcPct val="90000"/>
        </a:lnSpc>
        <a:spcBef>
          <a:spcPts val="1415"/>
        </a:spcBef>
        <a:buFont typeface="Arial" panose="020B0604020202020204" pitchFamily="34" charset="0"/>
        <a:buChar char="•"/>
        <a:defRPr sz="5670" kern="1200">
          <a:solidFill>
            <a:schemeClr val="tx1"/>
          </a:solidFill>
          <a:latin typeface="+mn-lt"/>
          <a:ea typeface="+mn-ea"/>
          <a:cs typeface="+mn-cs"/>
        </a:defRPr>
      </a:lvl3pPr>
      <a:lvl4pPr marL="4535805" indent="-647700" algn="l" defTabSz="2592070" rtl="0" eaLnBrk="1" latinLnBrk="0" hangingPunct="1">
        <a:lnSpc>
          <a:spcPct val="90000"/>
        </a:lnSpc>
        <a:spcBef>
          <a:spcPts val="1415"/>
        </a:spcBef>
        <a:buFont typeface="Arial" panose="020B0604020202020204" pitchFamily="34" charset="0"/>
        <a:buChar char="•"/>
        <a:defRPr sz="5100" kern="1200">
          <a:solidFill>
            <a:schemeClr val="tx1"/>
          </a:solidFill>
          <a:latin typeface="+mn-lt"/>
          <a:ea typeface="+mn-ea"/>
          <a:cs typeface="+mn-cs"/>
        </a:defRPr>
      </a:lvl4pPr>
      <a:lvl5pPr marL="5831840" indent="-647700" algn="l" defTabSz="2592070" rtl="0" eaLnBrk="1" latinLnBrk="0" hangingPunct="1">
        <a:lnSpc>
          <a:spcPct val="90000"/>
        </a:lnSpc>
        <a:spcBef>
          <a:spcPts val="1415"/>
        </a:spcBef>
        <a:buFont typeface="Arial" panose="020B0604020202020204" pitchFamily="34" charset="0"/>
        <a:buChar char="•"/>
        <a:defRPr sz="5100" kern="1200">
          <a:solidFill>
            <a:schemeClr val="tx1"/>
          </a:solidFill>
          <a:latin typeface="+mn-lt"/>
          <a:ea typeface="+mn-ea"/>
          <a:cs typeface="+mn-cs"/>
        </a:defRPr>
      </a:lvl5pPr>
      <a:lvl6pPr marL="7127875" indent="-647700" algn="l" defTabSz="2592070" rtl="0" eaLnBrk="1" latinLnBrk="0" hangingPunct="1">
        <a:lnSpc>
          <a:spcPct val="90000"/>
        </a:lnSpc>
        <a:spcBef>
          <a:spcPts val="1415"/>
        </a:spcBef>
        <a:buFont typeface="Arial" panose="020B0604020202020204" pitchFamily="34" charset="0"/>
        <a:buChar char="•"/>
        <a:defRPr sz="5100" kern="1200">
          <a:solidFill>
            <a:schemeClr val="tx1"/>
          </a:solidFill>
          <a:latin typeface="+mn-lt"/>
          <a:ea typeface="+mn-ea"/>
          <a:cs typeface="+mn-cs"/>
        </a:defRPr>
      </a:lvl6pPr>
      <a:lvl7pPr marL="8423910" indent="-647700" algn="l" defTabSz="2592070" rtl="0" eaLnBrk="1" latinLnBrk="0" hangingPunct="1">
        <a:lnSpc>
          <a:spcPct val="90000"/>
        </a:lnSpc>
        <a:spcBef>
          <a:spcPts val="1415"/>
        </a:spcBef>
        <a:buFont typeface="Arial" panose="020B0604020202020204" pitchFamily="34" charset="0"/>
        <a:buChar char="•"/>
        <a:defRPr sz="5100" kern="1200">
          <a:solidFill>
            <a:schemeClr val="tx1"/>
          </a:solidFill>
          <a:latin typeface="+mn-lt"/>
          <a:ea typeface="+mn-ea"/>
          <a:cs typeface="+mn-cs"/>
        </a:defRPr>
      </a:lvl7pPr>
      <a:lvl8pPr marL="9719945" indent="-647700" algn="l" defTabSz="2592070" rtl="0" eaLnBrk="1" latinLnBrk="0" hangingPunct="1">
        <a:lnSpc>
          <a:spcPct val="90000"/>
        </a:lnSpc>
        <a:spcBef>
          <a:spcPts val="1415"/>
        </a:spcBef>
        <a:buFont typeface="Arial" panose="020B0604020202020204" pitchFamily="34" charset="0"/>
        <a:buChar char="•"/>
        <a:defRPr sz="5100" kern="1200">
          <a:solidFill>
            <a:schemeClr val="tx1"/>
          </a:solidFill>
          <a:latin typeface="+mn-lt"/>
          <a:ea typeface="+mn-ea"/>
          <a:cs typeface="+mn-cs"/>
        </a:defRPr>
      </a:lvl8pPr>
      <a:lvl9pPr marL="11015980" indent="-647700" algn="l" defTabSz="2592070" rtl="0" eaLnBrk="1" latinLnBrk="0" hangingPunct="1">
        <a:lnSpc>
          <a:spcPct val="90000"/>
        </a:lnSpc>
        <a:spcBef>
          <a:spcPts val="1415"/>
        </a:spcBef>
        <a:buFont typeface="Arial" panose="020B0604020202020204" pitchFamily="34" charset="0"/>
        <a:buChar char="•"/>
        <a:defRPr sz="5100" kern="1200">
          <a:solidFill>
            <a:schemeClr val="tx1"/>
          </a:solidFill>
          <a:latin typeface="+mn-lt"/>
          <a:ea typeface="+mn-ea"/>
          <a:cs typeface="+mn-cs"/>
        </a:defRPr>
      </a:lvl9pPr>
    </p:bodyStyle>
    <p:otherStyle>
      <a:defPPr>
        <a:defRPr lang="en-US"/>
      </a:defPPr>
      <a:lvl1pPr marL="0" algn="l" defTabSz="2592070" rtl="0" eaLnBrk="1" latinLnBrk="0" hangingPunct="1">
        <a:defRPr sz="5100" kern="1200">
          <a:solidFill>
            <a:schemeClr val="tx1"/>
          </a:solidFill>
          <a:latin typeface="+mn-lt"/>
          <a:ea typeface="+mn-ea"/>
          <a:cs typeface="+mn-cs"/>
        </a:defRPr>
      </a:lvl1pPr>
      <a:lvl2pPr marL="1296035" algn="l" defTabSz="2592070" rtl="0" eaLnBrk="1" latinLnBrk="0" hangingPunct="1">
        <a:defRPr sz="5100" kern="1200">
          <a:solidFill>
            <a:schemeClr val="tx1"/>
          </a:solidFill>
          <a:latin typeface="+mn-lt"/>
          <a:ea typeface="+mn-ea"/>
          <a:cs typeface="+mn-cs"/>
        </a:defRPr>
      </a:lvl2pPr>
      <a:lvl3pPr marL="2592070" algn="l" defTabSz="2592070" rtl="0" eaLnBrk="1" latinLnBrk="0" hangingPunct="1">
        <a:defRPr sz="5100" kern="1200">
          <a:solidFill>
            <a:schemeClr val="tx1"/>
          </a:solidFill>
          <a:latin typeface="+mn-lt"/>
          <a:ea typeface="+mn-ea"/>
          <a:cs typeface="+mn-cs"/>
        </a:defRPr>
      </a:lvl3pPr>
      <a:lvl4pPr marL="3888105" algn="l" defTabSz="2592070" rtl="0" eaLnBrk="1" latinLnBrk="0" hangingPunct="1">
        <a:defRPr sz="5100" kern="1200">
          <a:solidFill>
            <a:schemeClr val="tx1"/>
          </a:solidFill>
          <a:latin typeface="+mn-lt"/>
          <a:ea typeface="+mn-ea"/>
          <a:cs typeface="+mn-cs"/>
        </a:defRPr>
      </a:lvl4pPr>
      <a:lvl5pPr marL="5184140" algn="l" defTabSz="2592070" rtl="0" eaLnBrk="1" latinLnBrk="0" hangingPunct="1">
        <a:defRPr sz="5100" kern="1200">
          <a:solidFill>
            <a:schemeClr val="tx1"/>
          </a:solidFill>
          <a:latin typeface="+mn-lt"/>
          <a:ea typeface="+mn-ea"/>
          <a:cs typeface="+mn-cs"/>
        </a:defRPr>
      </a:lvl5pPr>
      <a:lvl6pPr marL="6480175" algn="l" defTabSz="2592070" rtl="0" eaLnBrk="1" latinLnBrk="0" hangingPunct="1">
        <a:defRPr sz="5100" kern="1200">
          <a:solidFill>
            <a:schemeClr val="tx1"/>
          </a:solidFill>
          <a:latin typeface="+mn-lt"/>
          <a:ea typeface="+mn-ea"/>
          <a:cs typeface="+mn-cs"/>
        </a:defRPr>
      </a:lvl6pPr>
      <a:lvl7pPr marL="7775575" algn="l" defTabSz="2592070" rtl="0" eaLnBrk="1" latinLnBrk="0" hangingPunct="1">
        <a:defRPr sz="5100" kern="1200">
          <a:solidFill>
            <a:schemeClr val="tx1"/>
          </a:solidFill>
          <a:latin typeface="+mn-lt"/>
          <a:ea typeface="+mn-ea"/>
          <a:cs typeface="+mn-cs"/>
        </a:defRPr>
      </a:lvl7pPr>
      <a:lvl8pPr marL="9071610" algn="l" defTabSz="2592070" rtl="0" eaLnBrk="1" latinLnBrk="0" hangingPunct="1">
        <a:defRPr sz="5100" kern="1200">
          <a:solidFill>
            <a:schemeClr val="tx1"/>
          </a:solidFill>
          <a:latin typeface="+mn-lt"/>
          <a:ea typeface="+mn-ea"/>
          <a:cs typeface="+mn-cs"/>
        </a:defRPr>
      </a:lvl8pPr>
      <a:lvl9pPr marL="10367645" algn="l" defTabSz="2592070" rtl="0" eaLnBrk="1" latinLnBrk="0" hangingPunct="1">
        <a:defRPr sz="5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7.jpeg"/><Relationship Id="rId7"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49"/>
          <p:cNvGrpSpPr/>
          <p:nvPr/>
        </p:nvGrpSpPr>
        <p:grpSpPr>
          <a:xfrm rot="10800000">
            <a:off x="26002" y="15968345"/>
            <a:ext cx="34645981" cy="4493671"/>
            <a:chOff x="-146558" y="-1620619"/>
            <a:chExt cx="32587081" cy="7130796"/>
          </a:xfrm>
        </p:grpSpPr>
        <p:sp>
          <p:nvSpPr>
            <p:cNvPr id="10" name="任意多边形 50"/>
            <p:cNvSpPr/>
            <p:nvPr/>
          </p:nvSpPr>
          <p:spPr>
            <a:xfrm>
              <a:off x="-67314" y="-1050643"/>
              <a:ext cx="32471656" cy="6560820"/>
            </a:xfrm>
            <a:custGeom>
              <a:avLst/>
              <a:gdLst>
                <a:gd name="txL" fmla="*/ 0 w 5772"/>
                <a:gd name="txT" fmla="*/ 0 h 656"/>
                <a:gd name="txR" fmla="*/ 5772 w 5772"/>
                <a:gd name="txB" fmla="*/ 656 h 656"/>
              </a:gdLst>
              <a:ahLst/>
              <a:cxnLst>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Lst>
              <a:rect l="txL" t="txT" r="txR" b="tx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9AF">
                    <a:alpha val="45000"/>
                  </a:srgbClr>
                </a:gs>
                <a:gs pos="100000">
                  <a:srgbClr val="00EBF8">
                    <a:alpha val="54999"/>
                  </a:srgbClr>
                </a:gs>
              </a:gsLst>
              <a:lin ang="5400000" scaled="1"/>
              <a:tileRect/>
            </a:gradFill>
            <a:ln w="9525">
              <a:noFill/>
            </a:ln>
          </p:spPr>
          <p:txBody>
            <a:bodyPr/>
            <a:lstStyle/>
            <a:p>
              <a:endParaRPr lang="zh-CN" altLang="en-US" sz="11520"/>
            </a:p>
          </p:txBody>
        </p:sp>
        <p:grpSp>
          <p:nvGrpSpPr>
            <p:cNvPr id="11" name="任意多边形 51"/>
            <p:cNvGrpSpPr/>
            <p:nvPr/>
          </p:nvGrpSpPr>
          <p:grpSpPr>
            <a:xfrm rot="10800000">
              <a:off x="15523575" y="-48055"/>
              <a:ext cx="16885578" cy="3834199"/>
              <a:chOff x="-73152" y="39374064"/>
              <a:chExt cx="16885920" cy="3834384"/>
            </a:xfrm>
          </p:grpSpPr>
          <p:pic>
            <p:nvPicPr>
              <p:cNvPr id="19" name="任意多边形 51"/>
              <p:cNvPicPr/>
              <p:nvPr/>
            </p:nvPicPr>
            <p:blipFill>
              <a:blip r:embed="rId1"/>
              <a:stretch>
                <a:fillRect/>
              </a:stretch>
            </p:blipFill>
            <p:spPr>
              <a:xfrm>
                <a:off x="-73152" y="39374064"/>
                <a:ext cx="16885920" cy="3834384"/>
              </a:xfrm>
              <a:prstGeom prst="rect">
                <a:avLst/>
              </a:prstGeom>
              <a:noFill/>
              <a:ln w="9525">
                <a:noFill/>
              </a:ln>
            </p:spPr>
          </p:pic>
          <p:sp>
            <p:nvSpPr>
              <p:cNvPr id="20" name="Text Box 100"/>
              <p:cNvSpPr txBox="1"/>
              <p:nvPr/>
            </p:nvSpPr>
            <p:spPr>
              <a:xfrm rot="10800000">
                <a:off x="-68049" y="39184700"/>
                <a:ext cx="16877450" cy="4020697"/>
              </a:xfrm>
              <a:prstGeom prst="rect">
                <a:avLst/>
              </a:prstGeom>
              <a:noFill/>
              <a:ln w="9525">
                <a:noFill/>
              </a:ln>
            </p:spPr>
            <p:txBody>
              <a:bodyPr rot="10800000" lIns="548500" tIns="274249" rIns="548500" bIns="274249"/>
              <a:lstStyle/>
              <a:p>
                <a:pPr defTabSz="5483225"/>
                <a:endParaRPr lang="zh-CN" altLang="zh-CN" sz="10805" dirty="0"/>
              </a:p>
            </p:txBody>
          </p:sp>
        </p:grpSp>
        <p:grpSp>
          <p:nvGrpSpPr>
            <p:cNvPr id="12" name="组合 1"/>
            <p:cNvGrpSpPr/>
            <p:nvPr/>
          </p:nvGrpSpPr>
          <p:grpSpPr>
            <a:xfrm>
              <a:off x="-146558" y="-1620619"/>
              <a:ext cx="32587081" cy="5800010"/>
              <a:chOff x="-41385" y="-243099"/>
              <a:chExt cx="9195649" cy="920637"/>
            </a:xfrm>
          </p:grpSpPr>
          <p:grpSp>
            <p:nvGrpSpPr>
              <p:cNvPr id="13" name="任意多边形 53"/>
              <p:cNvGrpSpPr/>
              <p:nvPr/>
            </p:nvGrpSpPr>
            <p:grpSpPr>
              <a:xfrm rot="10800000">
                <a:off x="-41385" y="-243099"/>
                <a:ext cx="9146488" cy="843764"/>
                <a:chOff x="103612" y="39556742"/>
                <a:chExt cx="32412869" cy="5315712"/>
              </a:xfrm>
            </p:grpSpPr>
            <p:pic>
              <p:nvPicPr>
                <p:cNvPr id="17" name="任意多边形 53"/>
                <p:cNvPicPr/>
                <p:nvPr/>
              </p:nvPicPr>
              <p:blipFill>
                <a:blip r:embed="rId2"/>
                <a:stretch>
                  <a:fillRect/>
                </a:stretch>
              </p:blipFill>
              <p:spPr>
                <a:xfrm>
                  <a:off x="103612" y="39556742"/>
                  <a:ext cx="32272224" cy="5315712"/>
                </a:xfrm>
                <a:prstGeom prst="rect">
                  <a:avLst/>
                </a:prstGeom>
                <a:noFill/>
                <a:ln w="9525">
                  <a:noFill/>
                </a:ln>
              </p:spPr>
            </p:pic>
            <p:sp>
              <p:nvSpPr>
                <p:cNvPr id="18" name="Text Box 24"/>
                <p:cNvSpPr txBox="1"/>
                <p:nvPr/>
              </p:nvSpPr>
              <p:spPr>
                <a:xfrm rot="10635691">
                  <a:off x="32516481" y="41198629"/>
                  <a:ext cx="0" cy="0"/>
                </a:xfrm>
                <a:prstGeom prst="rect">
                  <a:avLst/>
                </a:prstGeom>
                <a:noFill/>
                <a:ln w="9525">
                  <a:noFill/>
                </a:ln>
              </p:spPr>
              <p:txBody>
                <a:bodyPr rot="10800000" lIns="116084" tIns="58043" rIns="116084" bIns="58043"/>
                <a:lstStyle/>
                <a:p>
                  <a:pPr defTabSz="5483225"/>
                  <a:endParaRPr lang="zh-CN" altLang="zh-CN" sz="10805" dirty="0">
                    <a:latin typeface="Lucida Sans Unicode" panose="020B0602030504020204" pitchFamily="34" charset="0"/>
                    <a:ea typeface="黑体" panose="02010609060101010101" pitchFamily="49" charset="-122"/>
                  </a:endParaRPr>
                </a:p>
              </p:txBody>
            </p:sp>
          </p:grpSp>
          <p:grpSp>
            <p:nvGrpSpPr>
              <p:cNvPr id="14" name="任意多边形 54"/>
              <p:cNvGrpSpPr/>
              <p:nvPr/>
            </p:nvGrpSpPr>
            <p:grpSpPr>
              <a:xfrm rot="10800000">
                <a:off x="-31593" y="-26890"/>
                <a:ext cx="9185857" cy="704427"/>
                <a:chOff x="-70601" y="39072445"/>
                <a:chExt cx="32552383" cy="4437888"/>
              </a:xfrm>
            </p:grpSpPr>
            <p:pic>
              <p:nvPicPr>
                <p:cNvPr id="15" name="任意多边形 54"/>
                <p:cNvPicPr/>
                <p:nvPr/>
              </p:nvPicPr>
              <p:blipFill>
                <a:blip r:embed="rId3"/>
                <a:stretch>
                  <a:fillRect/>
                </a:stretch>
              </p:blipFill>
              <p:spPr>
                <a:xfrm>
                  <a:off x="-70601" y="39072445"/>
                  <a:ext cx="32357568" cy="4437888"/>
                </a:xfrm>
                <a:prstGeom prst="rect">
                  <a:avLst/>
                </a:prstGeom>
                <a:noFill/>
                <a:ln w="9525">
                  <a:noFill/>
                </a:ln>
              </p:spPr>
            </p:pic>
            <p:sp>
              <p:nvSpPr>
                <p:cNvPr id="16" name="Text Box 27"/>
                <p:cNvSpPr txBox="1"/>
                <p:nvPr/>
              </p:nvSpPr>
              <p:spPr>
                <a:xfrm rot="10635691">
                  <a:off x="32481782" y="40735222"/>
                  <a:ext cx="0" cy="0"/>
                </a:xfrm>
                <a:prstGeom prst="rect">
                  <a:avLst/>
                </a:prstGeom>
                <a:noFill/>
                <a:ln w="9525">
                  <a:noFill/>
                </a:ln>
              </p:spPr>
              <p:txBody>
                <a:bodyPr rot="10800000" lIns="116084" tIns="58043" rIns="116084" bIns="58043"/>
                <a:lstStyle/>
                <a:p>
                  <a:pPr defTabSz="5483225"/>
                  <a:endParaRPr lang="zh-CN" altLang="zh-CN" sz="10805" dirty="0">
                    <a:latin typeface="Lucida Sans Unicode" panose="020B0602030504020204" pitchFamily="34" charset="0"/>
                    <a:ea typeface="黑体" panose="02010609060101010101" pitchFamily="49" charset="-122"/>
                  </a:endParaRPr>
                </a:p>
              </p:txBody>
            </p:sp>
          </p:grpSp>
        </p:grpSp>
      </p:grpSp>
      <p:grpSp>
        <p:nvGrpSpPr>
          <p:cNvPr id="22" name="组合 21"/>
          <p:cNvGrpSpPr/>
          <p:nvPr/>
        </p:nvGrpSpPr>
        <p:grpSpPr>
          <a:xfrm>
            <a:off x="-29210" y="-51925"/>
            <a:ext cx="34589085" cy="4722495"/>
            <a:chOff x="-29387" y="-3240078"/>
            <a:chExt cx="34589085" cy="5169767"/>
          </a:xfrm>
        </p:grpSpPr>
        <p:pic>
          <p:nvPicPr>
            <p:cNvPr id="2" name="图片 3" descr="图片1.png"/>
            <p:cNvPicPr>
              <a:picLocks noChangeAspect="1"/>
            </p:cNvPicPr>
            <p:nvPr/>
          </p:nvPicPr>
          <p:blipFill>
            <a:blip r:embed="rId4">
              <a:lum bright="20001"/>
            </a:blip>
            <a:srcRect t="6253" r="4092" b="18761"/>
            <a:stretch>
              <a:fillRect/>
            </a:stretch>
          </p:blipFill>
          <p:spPr>
            <a:xfrm>
              <a:off x="-29387" y="-3219224"/>
              <a:ext cx="34589085" cy="5148913"/>
            </a:xfrm>
            <a:prstGeom prst="rect">
              <a:avLst/>
            </a:prstGeom>
            <a:noFill/>
            <a:ln w="9525">
              <a:noFill/>
            </a:ln>
          </p:spPr>
        </p:pic>
        <p:sp>
          <p:nvSpPr>
            <p:cNvPr id="3" name="Rectangle 68"/>
            <p:cNvSpPr/>
            <p:nvPr/>
          </p:nvSpPr>
          <p:spPr>
            <a:xfrm>
              <a:off x="3183572" y="-3240078"/>
              <a:ext cx="27840390" cy="5153779"/>
            </a:xfrm>
            <a:prstGeom prst="rect">
              <a:avLst/>
            </a:prstGeom>
            <a:noFill/>
            <a:ln w="9525">
              <a:noFill/>
            </a:ln>
          </p:spPr>
          <p:txBody>
            <a:bodyPr wrap="square" anchor="ctr">
              <a:spAutoFit/>
            </a:bodyPr>
            <a:lstStyle/>
            <a:p>
              <a:pPr algn="ctr" eaLnBrk="1" hangingPunct="1">
                <a:lnSpc>
                  <a:spcPct val="125000"/>
                </a:lnSpc>
              </a:pPr>
              <a:r>
                <a:rPr lang="zh-CN" altLang="en-US" sz="6000" b="1" dirty="0">
                  <a:solidFill>
                    <a:srgbClr val="0000CC"/>
                  </a:solidFill>
                  <a:latin typeface="微软雅黑" panose="020B0503020204020204" pitchFamily="34" charset="-122"/>
                  <a:ea typeface="微软雅黑" panose="020B0503020204020204" pitchFamily="34" charset="-122"/>
                </a:rPr>
                <a:t>苏州大学</a:t>
              </a:r>
              <a:r>
                <a:rPr lang="en-US" altLang="zh-CN" sz="6000" b="1" dirty="0">
                  <a:solidFill>
                    <a:srgbClr val="0000CC"/>
                  </a:solidFill>
                  <a:latin typeface="微软雅黑" panose="020B0503020204020204" pitchFamily="34" charset="-122"/>
                  <a:ea typeface="微软雅黑" panose="020B0503020204020204" pitchFamily="34" charset="-122"/>
                </a:rPr>
                <a:t> </a:t>
              </a:r>
              <a:r>
                <a:rPr lang="zh-CN" altLang="en-US" sz="6000" b="1" dirty="0">
                  <a:solidFill>
                    <a:srgbClr val="0000CC"/>
                  </a:solidFill>
                  <a:latin typeface="微软雅黑" panose="020B0503020204020204" pitchFamily="34" charset="-122"/>
                  <a:ea typeface="微软雅黑" panose="020B0503020204020204" pitchFamily="34" charset="-122"/>
                </a:rPr>
                <a:t>材料与化学化工学部</a:t>
              </a:r>
              <a:endParaRPr lang="zh-CN" altLang="en-US" sz="6000" b="1" dirty="0">
                <a:solidFill>
                  <a:srgbClr val="0000CC"/>
                </a:solidFill>
                <a:latin typeface="微软雅黑" panose="020B0503020204020204" pitchFamily="34" charset="-122"/>
                <a:ea typeface="微软雅黑" panose="020B0503020204020204" pitchFamily="34" charset="-122"/>
              </a:endParaRPr>
            </a:p>
            <a:p>
              <a:pPr algn="ctr" eaLnBrk="1" hangingPunct="1">
                <a:lnSpc>
                  <a:spcPct val="125000"/>
                </a:lnSpc>
              </a:pPr>
              <a:r>
                <a:rPr lang="zh-CN" altLang="en-US" sz="6000" b="1" dirty="0">
                  <a:solidFill>
                    <a:srgbClr val="0000CC"/>
                  </a:solidFill>
                  <a:latin typeface="微软雅黑" panose="020B0503020204020204" pitchFamily="34" charset="-122"/>
                  <a:ea typeface="微软雅黑" panose="020B0503020204020204" pitchFamily="34" charset="-122"/>
                  <a:sym typeface="+mn-ea"/>
                </a:rPr>
                <a:t>苏州大学</a:t>
              </a:r>
              <a:r>
                <a:rPr lang="en-US" altLang="zh-CN" sz="6000" b="1" dirty="0">
                  <a:solidFill>
                    <a:srgbClr val="0000CC"/>
                  </a:solidFill>
                  <a:latin typeface="微软雅黑" panose="020B0503020204020204" pitchFamily="34" charset="-122"/>
                  <a:ea typeface="微软雅黑" panose="020B0503020204020204" pitchFamily="34" charset="-122"/>
                  <a:sym typeface="+mn-ea"/>
                </a:rPr>
                <a:t> </a:t>
              </a:r>
              <a:r>
                <a:rPr lang="zh-CN" altLang="en-US" sz="6000" b="1" dirty="0">
                  <a:solidFill>
                    <a:srgbClr val="0000CC"/>
                  </a:solidFill>
                  <a:latin typeface="微软雅黑" panose="020B0503020204020204" pitchFamily="34" charset="-122"/>
                  <a:ea typeface="微软雅黑" panose="020B0503020204020204" pitchFamily="34" charset="-122"/>
                  <a:sym typeface="+mn-ea"/>
                </a:rPr>
                <a:t>化学科学国际合作创新中心</a:t>
              </a:r>
              <a:endParaRPr lang="zh-CN" altLang="en-US" sz="6000" b="1" dirty="0">
                <a:solidFill>
                  <a:srgbClr val="0000CC"/>
                </a:solidFill>
                <a:latin typeface="微软雅黑" panose="020B0503020204020204" pitchFamily="34" charset="-122"/>
                <a:ea typeface="微软雅黑" panose="020B0503020204020204" pitchFamily="34" charset="-122"/>
              </a:endParaRPr>
            </a:p>
            <a:p>
              <a:pPr algn="ctr" eaLnBrk="1" hangingPunct="1">
                <a:lnSpc>
                  <a:spcPct val="125000"/>
                </a:lnSpc>
              </a:pPr>
              <a:r>
                <a:rPr lang="zh-CN" altLang="en-US" sz="6000" b="1" dirty="0">
                  <a:solidFill>
                    <a:srgbClr val="0000CC"/>
                  </a:solidFill>
                  <a:latin typeface="微软雅黑" panose="020B0503020204020204" pitchFamily="34" charset="-122"/>
                  <a:ea typeface="微软雅黑" panose="020B0503020204020204" pitchFamily="34" charset="-122"/>
                </a:rPr>
                <a:t>新型功能高分子材料国地联合实验室</a:t>
              </a:r>
              <a:endParaRPr lang="zh-CN" altLang="en-US" sz="6000" b="1" dirty="0">
                <a:solidFill>
                  <a:srgbClr val="0000CC"/>
                </a:solidFill>
                <a:latin typeface="微软雅黑" panose="020B0503020204020204" pitchFamily="34" charset="-122"/>
                <a:ea typeface="微软雅黑" panose="020B0503020204020204" pitchFamily="34" charset="-122"/>
              </a:endParaRPr>
            </a:p>
            <a:p>
              <a:pPr algn="ctr" eaLnBrk="1" hangingPunct="1">
                <a:lnSpc>
                  <a:spcPct val="125000"/>
                </a:lnSpc>
              </a:pPr>
              <a:r>
                <a:rPr lang="zh-CN" altLang="en-US" sz="6000" b="1" dirty="0">
                  <a:solidFill>
                    <a:srgbClr val="0000CC"/>
                  </a:solidFill>
                  <a:latin typeface="微软雅黑" panose="020B0503020204020204" pitchFamily="34" charset="-122"/>
                  <a:ea typeface="微软雅黑" panose="020B0503020204020204" pitchFamily="34" charset="-122"/>
                  <a:sym typeface="+mn-ea"/>
                </a:rPr>
                <a:t>先进功能高分子材料</a:t>
              </a:r>
              <a:r>
                <a:rPr lang="zh-CN" altLang="en-US" sz="6000" b="1" dirty="0">
                  <a:solidFill>
                    <a:srgbClr val="0000CC"/>
                  </a:solidFill>
                  <a:latin typeface="微软雅黑" panose="020B0503020204020204" pitchFamily="34" charset="-122"/>
                  <a:ea typeface="微软雅黑" panose="020B0503020204020204" pitchFamily="34" charset="-122"/>
                  <a:sym typeface="+mn-ea"/>
                </a:rPr>
                <a:t>省高校重点实验室</a:t>
              </a:r>
              <a:r>
                <a:rPr lang="en-US" altLang="zh-CN" sz="6000" b="1" dirty="0">
                  <a:solidFill>
                    <a:srgbClr val="0000CC"/>
                  </a:solidFill>
                  <a:latin typeface="微软雅黑" panose="020B0503020204020204" pitchFamily="34" charset="-122"/>
                  <a:ea typeface="微软雅黑" panose="020B0503020204020204" pitchFamily="34" charset="-122"/>
                  <a:sym typeface="+mn-ea"/>
                </a:rPr>
                <a:t> </a:t>
              </a:r>
              <a:r>
                <a:rPr lang="zh-CN" altLang="en-US" sz="6000" b="1" dirty="0">
                  <a:solidFill>
                    <a:srgbClr val="0000CC"/>
                  </a:solidFill>
                  <a:latin typeface="微软雅黑" panose="020B0503020204020204" pitchFamily="34" charset="-122"/>
                  <a:ea typeface="微软雅黑" panose="020B0503020204020204" pitchFamily="34" charset="-122"/>
                  <a:sym typeface="+mn-ea"/>
                </a:rPr>
                <a:t>学术报告</a:t>
              </a:r>
              <a:endParaRPr lang="zh-CN" altLang="en-US" sz="6000" b="1" dirty="0">
                <a:solidFill>
                  <a:srgbClr val="0000CC"/>
                </a:solidFill>
                <a:latin typeface="微软雅黑" panose="020B0503020204020204" pitchFamily="34" charset="-122"/>
                <a:ea typeface="微软雅黑" panose="020B0503020204020204" pitchFamily="34" charset="-122"/>
                <a:sym typeface="+mn-ea"/>
              </a:endParaRPr>
            </a:p>
          </p:txBody>
        </p:sp>
        <p:pic>
          <p:nvPicPr>
            <p:cNvPr id="4" name="Picture 102" descr="苏大校徽（透明背景）"/>
            <p:cNvPicPr>
              <a:picLocks noChangeAspect="1"/>
            </p:cNvPicPr>
            <p:nvPr/>
          </p:nvPicPr>
          <p:blipFill>
            <a:blip r:embed="rId5"/>
            <a:stretch>
              <a:fillRect/>
            </a:stretch>
          </p:blipFill>
          <p:spPr>
            <a:xfrm>
              <a:off x="410861" y="-2706337"/>
              <a:ext cx="3811271" cy="4374248"/>
            </a:xfrm>
            <a:prstGeom prst="rect">
              <a:avLst/>
            </a:prstGeom>
            <a:noFill/>
            <a:ln w="9525">
              <a:noFill/>
            </a:ln>
          </p:spPr>
        </p:pic>
      </p:grpSp>
      <p:pic>
        <p:nvPicPr>
          <p:cNvPr id="5" name="Picture 73" descr="chemlogo"/>
          <p:cNvPicPr>
            <a:picLocks noChangeAspect="1"/>
          </p:cNvPicPr>
          <p:nvPr/>
        </p:nvPicPr>
        <p:blipFill>
          <a:blip r:embed="rId6"/>
          <a:stretch>
            <a:fillRect/>
          </a:stretch>
        </p:blipFill>
        <p:spPr>
          <a:xfrm>
            <a:off x="30836770" y="262449"/>
            <a:ext cx="3327030" cy="3838360"/>
          </a:xfrm>
          <a:prstGeom prst="rect">
            <a:avLst/>
          </a:prstGeom>
          <a:noFill/>
          <a:ln w="9525">
            <a:noFill/>
          </a:ln>
        </p:spPr>
      </p:pic>
      <p:sp>
        <p:nvSpPr>
          <p:cNvPr id="6" name="矩形 5"/>
          <p:cNvSpPr/>
          <p:nvPr/>
        </p:nvSpPr>
        <p:spPr>
          <a:xfrm>
            <a:off x="973455" y="16197580"/>
            <a:ext cx="14770735" cy="2156460"/>
          </a:xfrm>
          <a:prstGeom prst="rect">
            <a:avLst/>
          </a:prstGeom>
        </p:spPr>
        <p:txBody>
          <a:bodyPr wrap="square">
            <a:spAutoFit/>
          </a:bodyPr>
          <a:lstStyle/>
          <a:p>
            <a:pPr algn="just" defTabSz="5266690">
              <a:lnSpc>
                <a:spcPct val="150000"/>
              </a:lnSpc>
              <a:spcBef>
                <a:spcPts val="1705"/>
              </a:spcBef>
            </a:pPr>
            <a:r>
              <a:rPr lang="zh-CN" altLang="en-US" sz="4000" b="1" dirty="0">
                <a:solidFill>
                  <a:prstClr val="black"/>
                </a:solidFill>
                <a:latin typeface="微软雅黑" panose="020B0503020204020204" pitchFamily="34" charset="-122"/>
                <a:ea typeface="微软雅黑" panose="020B0503020204020204" pitchFamily="34" charset="-122"/>
              </a:rPr>
              <a:t>报告时间</a:t>
            </a:r>
            <a:r>
              <a:rPr lang="zh-CN" altLang="en-US" sz="3600" b="1" dirty="0">
                <a:solidFill>
                  <a:prstClr val="black"/>
                </a:solidFill>
                <a:latin typeface="微软雅黑" panose="020B0503020204020204" pitchFamily="34" charset="-122"/>
                <a:ea typeface="微软雅黑" panose="020B0503020204020204" pitchFamily="34" charset="-122"/>
              </a:rPr>
              <a:t>：</a:t>
            </a:r>
            <a:r>
              <a:rPr lang="en-US" altLang="zh-CN" sz="4000" b="1" dirty="0">
                <a:latin typeface="Times New Roman" panose="02020603050405020304" pitchFamily="18" charset="0"/>
                <a:ea typeface="仿宋" panose="02010609060101010101" pitchFamily="49" charset="-122"/>
                <a:cs typeface="Times New Roman" panose="02020603050405020304" pitchFamily="18" charset="0"/>
                <a:sym typeface="+mn-ea"/>
              </a:rPr>
              <a:t>2025</a:t>
            </a:r>
            <a:r>
              <a:rPr lang="zh-CN" altLang="en-US" sz="4000" b="1" dirty="0">
                <a:latin typeface="Times New Roman" panose="02020603050405020304" pitchFamily="18" charset="0"/>
                <a:ea typeface="仿宋" panose="02010609060101010101" pitchFamily="49" charset="-122"/>
                <a:cs typeface="Times New Roman" panose="02020603050405020304" pitchFamily="18" charset="0"/>
                <a:sym typeface="+mn-ea"/>
              </a:rPr>
              <a:t>年</a:t>
            </a:r>
            <a:r>
              <a:rPr lang="en-US" altLang="zh-CN" sz="4000" b="1" dirty="0">
                <a:latin typeface="Times New Roman" panose="02020603050405020304" pitchFamily="18" charset="0"/>
                <a:ea typeface="仿宋" panose="02010609060101010101" pitchFamily="49" charset="-122"/>
                <a:cs typeface="Times New Roman" panose="02020603050405020304" pitchFamily="18" charset="0"/>
                <a:sym typeface="+mn-ea"/>
              </a:rPr>
              <a:t>11</a:t>
            </a:r>
            <a:r>
              <a:rPr lang="zh-CN" altLang="en-US" sz="4000" b="1" dirty="0">
                <a:latin typeface="Times New Roman" panose="02020603050405020304" pitchFamily="18" charset="0"/>
                <a:ea typeface="仿宋" panose="02010609060101010101" pitchFamily="49" charset="-122"/>
                <a:cs typeface="Times New Roman" panose="02020603050405020304" pitchFamily="18" charset="0"/>
                <a:sym typeface="+mn-ea"/>
              </a:rPr>
              <a:t>月</a:t>
            </a:r>
            <a:r>
              <a:rPr lang="en-US" altLang="zh-CN" sz="4000" b="1" dirty="0">
                <a:latin typeface="Times New Roman" panose="02020603050405020304" pitchFamily="18" charset="0"/>
                <a:ea typeface="仿宋" panose="02010609060101010101" pitchFamily="49" charset="-122"/>
                <a:cs typeface="Times New Roman" panose="02020603050405020304" pitchFamily="18" charset="0"/>
                <a:sym typeface="+mn-ea"/>
              </a:rPr>
              <a:t>4</a:t>
            </a:r>
            <a:r>
              <a:rPr lang="zh-CN" altLang="en-US" sz="4000" b="1" dirty="0">
                <a:latin typeface="Times New Roman" panose="02020603050405020304" pitchFamily="18" charset="0"/>
                <a:ea typeface="仿宋" panose="02010609060101010101" pitchFamily="49" charset="-122"/>
                <a:cs typeface="Times New Roman" panose="02020603050405020304" pitchFamily="18" charset="0"/>
                <a:sym typeface="+mn-ea"/>
              </a:rPr>
              <a:t>日（星期二）   </a:t>
            </a:r>
            <a:r>
              <a:rPr lang="en-US" altLang="zh-CN" sz="4000" b="1" dirty="0">
                <a:latin typeface="Times New Roman" panose="02020603050405020304" pitchFamily="18" charset="0"/>
                <a:ea typeface="仿宋" panose="02010609060101010101" pitchFamily="49" charset="-122"/>
                <a:cs typeface="Times New Roman" panose="02020603050405020304" pitchFamily="18" charset="0"/>
                <a:sym typeface="+mn-ea"/>
              </a:rPr>
              <a:t>14:00</a:t>
            </a:r>
            <a:endParaRPr lang="en-US" altLang="zh-CN" sz="4000" b="1" dirty="0">
              <a:latin typeface="Times New Roman" panose="02020603050405020304" pitchFamily="18" charset="0"/>
              <a:ea typeface="仿宋" panose="02010609060101010101" pitchFamily="49" charset="-122"/>
              <a:cs typeface="Times New Roman" panose="02020603050405020304" pitchFamily="18" charset="0"/>
              <a:sym typeface="+mn-ea"/>
            </a:endParaRPr>
          </a:p>
          <a:p>
            <a:pPr algn="just" defTabSz="5266690">
              <a:lnSpc>
                <a:spcPct val="150000"/>
              </a:lnSpc>
              <a:spcBef>
                <a:spcPts val="1705"/>
              </a:spcBef>
            </a:pPr>
            <a:r>
              <a:rPr lang="zh-CN" altLang="en-US" sz="4000" b="1" dirty="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报告地点：</a:t>
            </a:r>
            <a:r>
              <a:rPr lang="zh-CN" altLang="en-US" sz="4000" b="1" dirty="0">
                <a:latin typeface="Times New Roman" panose="02020603050405020304" pitchFamily="18" charset="0"/>
                <a:ea typeface="仿宋" panose="02010609060101010101" pitchFamily="49" charset="-122"/>
                <a:cs typeface="Times New Roman" panose="02020603050405020304" pitchFamily="18" charset="0"/>
                <a:sym typeface="+mn-ea"/>
              </a:rPr>
              <a:t>材料与化学化工学部 </a:t>
            </a:r>
            <a:r>
              <a:rPr lang="en-US" altLang="zh-CN" sz="4000" b="1" dirty="0">
                <a:latin typeface="Times New Roman" panose="02020603050405020304" pitchFamily="18" charset="0"/>
                <a:ea typeface="仿宋" panose="02010609060101010101" pitchFamily="49" charset="-122"/>
                <a:cs typeface="Times New Roman" panose="02020603050405020304" pitchFamily="18" charset="0"/>
                <a:sym typeface="+mn-ea"/>
              </a:rPr>
              <a:t>701-1551                    </a:t>
            </a:r>
            <a:endParaRPr lang="en-US" altLang="zh-CN" sz="4000" b="1" dirty="0">
              <a:latin typeface="Times New Roman" panose="02020603050405020304" pitchFamily="18" charset="0"/>
              <a:ea typeface="仿宋" panose="02010609060101010101" pitchFamily="49" charset="-122"/>
              <a:cs typeface="Times New Roman" panose="02020603050405020304" pitchFamily="18" charset="0"/>
              <a:sym typeface="+mn-ea"/>
            </a:endParaRPr>
          </a:p>
        </p:txBody>
      </p:sp>
      <p:sp>
        <p:nvSpPr>
          <p:cNvPr id="7" name="矩形 6"/>
          <p:cNvSpPr/>
          <p:nvPr/>
        </p:nvSpPr>
        <p:spPr>
          <a:xfrm>
            <a:off x="1049655" y="6824980"/>
            <a:ext cx="28616275" cy="5477510"/>
          </a:xfrm>
          <a:prstGeom prst="rect">
            <a:avLst/>
          </a:prstGeom>
        </p:spPr>
        <p:txBody>
          <a:bodyPr wrap="square">
            <a:spAutoFit/>
          </a:bodyPr>
          <a:lstStyle/>
          <a:p>
            <a:pPr indent="0" algn="just" fontAlgn="auto">
              <a:lnSpc>
                <a:spcPts val="7000"/>
              </a:lnSpc>
            </a:pPr>
            <a:r>
              <a:rPr lang="zh-CN" altLang="en-US" sz="4000" b="1" dirty="0">
                <a:latin typeface="微软雅黑" panose="020B0503020204020204" pitchFamily="34" charset="-122"/>
                <a:ea typeface="微软雅黑" panose="020B0503020204020204" pitchFamily="34" charset="-122"/>
              </a:rPr>
              <a:t>专家介绍：</a:t>
            </a:r>
            <a:r>
              <a:rPr lang="zh-CN" altLang="en-US" sz="4200" b="1" kern="100" dirty="0">
                <a:latin typeface="Times New Roman" panose="02020603050405020304" pitchFamily="18" charset="0"/>
                <a:ea typeface="仿宋" panose="02010609060101010101" pitchFamily="49" charset="-122"/>
                <a:cs typeface="Times New Roman" panose="02020603050405020304" pitchFamily="18" charset="0"/>
              </a:rPr>
              <a:t>中山大学教授，校学术委员会委员，工学部学术委员会副主任，碳中和与绿色发展研究院创院院长，</a:t>
            </a:r>
            <a:r>
              <a:rPr lang="en-US" altLang="zh-CN" sz="4200" b="1" kern="100" dirty="0">
                <a:latin typeface="Times New Roman" panose="02020603050405020304" pitchFamily="18" charset="0"/>
                <a:ea typeface="仿宋" panose="02010609060101010101" pitchFamily="49" charset="-122"/>
                <a:cs typeface="Times New Roman" panose="02020603050405020304" pitchFamily="18" charset="0"/>
              </a:rPr>
              <a:t>ES&amp;T</a:t>
            </a:r>
            <a:r>
              <a:rPr lang="zh-CN" altLang="en-US" sz="4200" b="1" kern="100" dirty="0">
                <a:latin typeface="Times New Roman" panose="02020603050405020304" pitchFamily="18" charset="0"/>
                <a:ea typeface="仿宋" panose="02010609060101010101" pitchFamily="49" charset="-122"/>
                <a:cs typeface="Times New Roman" panose="02020603050405020304" pitchFamily="18" charset="0"/>
              </a:rPr>
              <a:t>执行主编，国际空气集水协会联合创会主席。于</a:t>
            </a:r>
            <a:r>
              <a:rPr lang="en-US" altLang="zh-CN" sz="4200" b="1" kern="100" dirty="0">
                <a:latin typeface="Times New Roman" panose="02020603050405020304" pitchFamily="18" charset="0"/>
                <a:ea typeface="仿宋" panose="02010609060101010101" pitchFamily="49" charset="-122"/>
                <a:cs typeface="Times New Roman" panose="02020603050405020304" pitchFamily="18" charset="0"/>
              </a:rPr>
              <a:t>2020</a:t>
            </a:r>
            <a:r>
              <a:rPr lang="zh-CN" altLang="en-US" sz="4200" b="1" kern="100" dirty="0">
                <a:latin typeface="Times New Roman" panose="02020603050405020304" pitchFamily="18" charset="0"/>
                <a:ea typeface="仿宋" panose="02010609060101010101" pitchFamily="49" charset="-122"/>
                <a:cs typeface="Times New Roman" panose="02020603050405020304" pitchFamily="18" charset="0"/>
              </a:rPr>
              <a:t>年获得苏尔坦王子国际水奖</a:t>
            </a:r>
            <a:r>
              <a:rPr lang="en-US" altLang="zh-CN" sz="4200" b="1" kern="100" dirty="0">
                <a:latin typeface="Times New Roman" panose="02020603050405020304" pitchFamily="18" charset="0"/>
                <a:ea typeface="仿宋" panose="02010609060101010101" pitchFamily="49" charset="-122"/>
                <a:cs typeface="Times New Roman" panose="02020603050405020304" pitchFamily="18" charset="0"/>
              </a:rPr>
              <a:t>(PSIPW)</a:t>
            </a:r>
            <a:r>
              <a:rPr lang="zh-CN" altLang="en-US" sz="4200" b="1" kern="100" dirty="0">
                <a:latin typeface="Times New Roman" panose="02020603050405020304" pitchFamily="18" charset="0"/>
                <a:ea typeface="仿宋" panose="02010609060101010101" pitchFamily="49" charset="-122"/>
                <a:cs typeface="Times New Roman" panose="02020603050405020304" pitchFamily="18" charset="0"/>
              </a:rPr>
              <a:t>，在</a:t>
            </a:r>
            <a:r>
              <a:rPr lang="en-US" altLang="zh-CN" sz="4200" b="1" kern="100" dirty="0">
                <a:latin typeface="Times New Roman" panose="02020603050405020304" pitchFamily="18" charset="0"/>
                <a:ea typeface="仿宋" panose="02010609060101010101" pitchFamily="49" charset="-122"/>
                <a:cs typeface="Times New Roman" panose="02020603050405020304" pitchFamily="18" charset="0"/>
              </a:rPr>
              <a:t>2020</a:t>
            </a:r>
            <a:r>
              <a:rPr lang="zh-CN" altLang="en-US" sz="4200" b="1" kern="100" dirty="0">
                <a:latin typeface="Times New Roman" panose="02020603050405020304" pitchFamily="18" charset="0"/>
                <a:ea typeface="仿宋" panose="02010609060101010101" pitchFamily="49" charset="-122"/>
                <a:cs typeface="Times New Roman" panose="02020603050405020304" pitchFamily="18" charset="0"/>
              </a:rPr>
              <a:t>年获美国华人环境教授协会科研先锋奖</a:t>
            </a:r>
            <a:r>
              <a:rPr lang="en-US" altLang="zh-CN" sz="4200" b="1" kern="100" dirty="0">
                <a:latin typeface="Times New Roman" panose="02020603050405020304" pitchFamily="18" charset="0"/>
                <a:ea typeface="仿宋" panose="02010609060101010101" pitchFamily="49" charset="-122"/>
                <a:cs typeface="Times New Roman" panose="02020603050405020304" pitchFamily="18" charset="0"/>
              </a:rPr>
              <a:t> </a:t>
            </a:r>
            <a:r>
              <a:rPr lang="zh-CN" altLang="en-US" sz="4200" b="1" kern="100" dirty="0">
                <a:latin typeface="Times New Roman" panose="02020603050405020304" pitchFamily="18" charset="0"/>
                <a:ea typeface="仿宋" panose="02010609060101010101" pitchFamily="49" charset="-122"/>
                <a:cs typeface="Times New Roman" panose="02020603050405020304" pitchFamily="18" charset="0"/>
              </a:rPr>
              <a:t>（</a:t>
            </a:r>
            <a:r>
              <a:rPr lang="en-US" altLang="zh-CN" sz="4200" b="1" kern="100" dirty="0">
                <a:latin typeface="Times New Roman" panose="02020603050405020304" pitchFamily="18" charset="0"/>
                <a:ea typeface="仿宋" panose="02010609060101010101" pitchFamily="49" charset="-122"/>
                <a:cs typeface="Times New Roman" panose="02020603050405020304" pitchFamily="18" charset="0"/>
              </a:rPr>
              <a:t>CAPEES/Nanova Frontier Research Award</a:t>
            </a:r>
            <a:r>
              <a:rPr lang="zh-CN" altLang="en-US" sz="4200" b="1" kern="100" dirty="0">
                <a:latin typeface="Times New Roman" panose="02020603050405020304" pitchFamily="18" charset="0"/>
                <a:ea typeface="仿宋" panose="02010609060101010101" pitchFamily="49" charset="-122"/>
                <a:cs typeface="Times New Roman" panose="02020603050405020304" pitchFamily="18" charset="0"/>
              </a:rPr>
              <a:t>），</a:t>
            </a:r>
            <a:r>
              <a:rPr lang="en-US" altLang="zh-CN" sz="4200" b="1" kern="100" dirty="0">
                <a:latin typeface="Times New Roman" panose="02020603050405020304" pitchFamily="18" charset="0"/>
                <a:ea typeface="仿宋" panose="02010609060101010101" pitchFamily="49" charset="-122"/>
                <a:cs typeface="Times New Roman" panose="02020603050405020304" pitchFamily="18" charset="0"/>
              </a:rPr>
              <a:t>2023</a:t>
            </a:r>
            <a:r>
              <a:rPr lang="zh-CN" altLang="en-US" sz="4200" b="1" kern="100" dirty="0">
                <a:latin typeface="Times New Roman" panose="02020603050405020304" pitchFamily="18" charset="0"/>
                <a:ea typeface="仿宋" panose="02010609060101010101" pitchFamily="49" charset="-122"/>
                <a:cs typeface="Times New Roman" panose="02020603050405020304" pitchFamily="18" charset="0"/>
              </a:rPr>
              <a:t>年获得阿联酋迪拜国际水奖，</a:t>
            </a:r>
            <a:r>
              <a:rPr lang="en-US" altLang="zh-CN" sz="4200" b="1" kern="100" dirty="0">
                <a:latin typeface="Times New Roman" panose="02020603050405020304" pitchFamily="18" charset="0"/>
                <a:ea typeface="仿宋" panose="02010609060101010101" pitchFamily="49" charset="-122"/>
                <a:cs typeface="Times New Roman" panose="02020603050405020304" pitchFamily="18" charset="0"/>
              </a:rPr>
              <a:t>2025</a:t>
            </a:r>
            <a:r>
              <a:rPr lang="zh-CN" altLang="en-US" sz="4200" b="1" kern="100" dirty="0">
                <a:latin typeface="Times New Roman" panose="02020603050405020304" pitchFamily="18" charset="0"/>
                <a:ea typeface="仿宋" panose="02010609060101010101" pitchFamily="49" charset="-122"/>
                <a:cs typeface="Times New Roman" panose="02020603050405020304" pitchFamily="18" charset="0"/>
              </a:rPr>
              <a:t>年获得安捷伦</a:t>
            </a:r>
            <a:r>
              <a:rPr lang="en-US" altLang="zh-CN" sz="4200" b="1" kern="100" dirty="0">
                <a:latin typeface="Times New Roman" panose="02020603050405020304" pitchFamily="18" charset="0"/>
                <a:ea typeface="仿宋" panose="02010609060101010101" pitchFamily="49" charset="-122"/>
                <a:cs typeface="Times New Roman" panose="02020603050405020304" pitchFamily="18" charset="0"/>
              </a:rPr>
              <a:t>ACT-UR</a:t>
            </a:r>
            <a:r>
              <a:rPr lang="zh-CN" altLang="en-US" sz="4200" b="1" kern="100" dirty="0">
                <a:latin typeface="Times New Roman" panose="02020603050405020304" pitchFamily="18" charset="0"/>
                <a:ea typeface="仿宋" panose="02010609060101010101" pitchFamily="49" charset="-122"/>
                <a:cs typeface="Times New Roman" panose="02020603050405020304" pitchFamily="18" charset="0"/>
              </a:rPr>
              <a:t>科学研究奖。担任全球海水淡化创新大奖（</a:t>
            </a:r>
            <a:r>
              <a:rPr lang="en-US" altLang="zh-CN" sz="4200" b="1" kern="100" dirty="0">
                <a:latin typeface="Times New Roman" panose="02020603050405020304" pitchFamily="18" charset="0"/>
                <a:ea typeface="仿宋" panose="02010609060101010101" pitchFamily="49" charset="-122"/>
                <a:cs typeface="Times New Roman" panose="02020603050405020304" pitchFamily="18" charset="0"/>
              </a:rPr>
              <a:t>XPRIZE</a:t>
            </a:r>
            <a:r>
              <a:rPr lang="zh-CN" altLang="en-US" sz="4200" b="1" kern="100" dirty="0">
                <a:latin typeface="Times New Roman" panose="02020603050405020304" pitchFamily="18" charset="0"/>
                <a:ea typeface="仿宋" panose="02010609060101010101" pitchFamily="49" charset="-122"/>
                <a:cs typeface="Times New Roman" panose="02020603050405020304" pitchFamily="18" charset="0"/>
              </a:rPr>
              <a:t>　</a:t>
            </a:r>
            <a:r>
              <a:rPr lang="en-US" altLang="zh-CN" sz="4200" b="1" kern="100" dirty="0">
                <a:latin typeface="Times New Roman" panose="02020603050405020304" pitchFamily="18" charset="0"/>
                <a:ea typeface="仿宋" panose="02010609060101010101" pitchFamily="49" charset="-122"/>
                <a:cs typeface="Times New Roman" panose="02020603050405020304" pitchFamily="18" charset="0"/>
              </a:rPr>
              <a:t>Water</a:t>
            </a:r>
            <a:r>
              <a:rPr lang="" altLang="en-US" sz="4200" b="1" kern="100" dirty="0">
                <a:latin typeface="Times New Roman" panose="02020603050405020304" pitchFamily="18" charset="0"/>
                <a:ea typeface="仿宋" panose="02010609060101010101" pitchFamily="49" charset="-122"/>
                <a:cs typeface="Times New Roman" panose="02020603050405020304" pitchFamily="18" charset="0"/>
              </a:rPr>
              <a:t> </a:t>
            </a:r>
            <a:r>
              <a:rPr lang="en-US" altLang="zh-CN" sz="4200" b="1" kern="100" dirty="0">
                <a:latin typeface="Times New Roman" panose="02020603050405020304" pitchFamily="18" charset="0"/>
                <a:ea typeface="仿宋" panose="02010609060101010101" pitchFamily="49" charset="-122"/>
                <a:cs typeface="Times New Roman" panose="02020603050405020304" pitchFamily="18" charset="0"/>
              </a:rPr>
              <a:t>Scarcity</a:t>
            </a:r>
            <a:r>
              <a:rPr lang="zh-CN" altLang="en-US" sz="4200" b="1" kern="100" dirty="0">
                <a:latin typeface="Times New Roman" panose="02020603050405020304" pitchFamily="18" charset="0"/>
                <a:ea typeface="仿宋" panose="02010609060101010101" pitchFamily="49" charset="-122"/>
                <a:cs typeface="Times New Roman" panose="02020603050405020304" pitchFamily="18" charset="0"/>
              </a:rPr>
              <a:t>）和国际水创新奖（</a:t>
            </a:r>
            <a:r>
              <a:rPr lang="en-US" altLang="zh-CN" sz="4200" b="1" kern="100" dirty="0">
                <a:latin typeface="Times New Roman" panose="02020603050405020304" pitchFamily="18" charset="0"/>
                <a:ea typeface="仿宋" panose="02010609060101010101" pitchFamily="49" charset="-122"/>
                <a:cs typeface="Times New Roman" panose="02020603050405020304" pitchFamily="18" charset="0"/>
              </a:rPr>
              <a:t>Global Prize for Innovation in Water, GPIW</a:t>
            </a:r>
            <a:r>
              <a:rPr lang="zh-CN" altLang="en-US" sz="4200" b="1" kern="100" dirty="0">
                <a:latin typeface="Times New Roman" panose="02020603050405020304" pitchFamily="18" charset="0"/>
                <a:ea typeface="仿宋" panose="02010609060101010101" pitchFamily="49" charset="-122"/>
                <a:cs typeface="Times New Roman" panose="02020603050405020304" pitchFamily="18" charset="0"/>
              </a:rPr>
              <a:t>）国际评委，是国际水协会（</a:t>
            </a:r>
            <a:r>
              <a:rPr lang="en-US" altLang="zh-CN" sz="4200" b="1" kern="100" dirty="0">
                <a:latin typeface="Times New Roman" panose="02020603050405020304" pitchFamily="18" charset="0"/>
                <a:ea typeface="仿宋" panose="02010609060101010101" pitchFamily="49" charset="-122"/>
                <a:cs typeface="Times New Roman" panose="02020603050405020304" pitchFamily="18" charset="0"/>
              </a:rPr>
              <a:t>IWA) </a:t>
            </a:r>
            <a:r>
              <a:rPr lang="zh-CN" altLang="en-US" sz="4200" b="1" kern="100" dirty="0">
                <a:latin typeface="Times New Roman" panose="02020603050405020304" pitchFamily="18" charset="0"/>
                <a:ea typeface="仿宋" panose="02010609060101010101" pitchFamily="49" charset="-122"/>
                <a:cs typeface="Times New Roman" panose="02020603050405020304" pitchFamily="18" charset="0"/>
              </a:rPr>
              <a:t>和盖茨基金</a:t>
            </a:r>
            <a:r>
              <a:rPr lang="en-US" altLang="zh-CN" sz="4200" b="1" kern="100" dirty="0">
                <a:latin typeface="Times New Roman" panose="02020603050405020304" pitchFamily="18" charset="0"/>
                <a:ea typeface="仿宋" panose="02010609060101010101" pitchFamily="49" charset="-122"/>
                <a:cs typeface="Times New Roman" panose="02020603050405020304" pitchFamily="18" charset="0"/>
              </a:rPr>
              <a:t>(Gates Foundation)</a:t>
            </a:r>
            <a:r>
              <a:rPr lang="zh-CN" altLang="en-US" sz="4200" b="1" kern="100" dirty="0">
                <a:latin typeface="Times New Roman" panose="02020603050405020304" pitchFamily="18" charset="0"/>
                <a:ea typeface="仿宋" panose="02010609060101010101" pitchFamily="49" charset="-122"/>
                <a:cs typeface="Times New Roman" panose="02020603050405020304" pitchFamily="18" charset="0"/>
              </a:rPr>
              <a:t>共同组织的下一代卫生系统（</a:t>
            </a:r>
            <a:r>
              <a:rPr lang="en-US" altLang="zh-CN" sz="4200" b="1" kern="100" dirty="0">
                <a:latin typeface="Times New Roman" panose="02020603050405020304" pitchFamily="18" charset="0"/>
                <a:ea typeface="仿宋" panose="02010609060101010101" pitchFamily="49" charset="-122"/>
                <a:cs typeface="Times New Roman" panose="02020603050405020304" pitchFamily="18" charset="0"/>
              </a:rPr>
              <a:t>NGSS) </a:t>
            </a:r>
            <a:r>
              <a:rPr lang="zh-CN" altLang="en-US" sz="4200" b="1" kern="100" dirty="0">
                <a:latin typeface="Times New Roman" panose="02020603050405020304" pitchFamily="18" charset="0"/>
                <a:ea typeface="仿宋" panose="02010609060101010101" pitchFamily="49" charset="-122"/>
                <a:cs typeface="Times New Roman" panose="02020603050405020304" pitchFamily="18" charset="0"/>
              </a:rPr>
              <a:t>的专家组成员。</a:t>
            </a:r>
            <a:endParaRPr lang="zh-CN" altLang="en-US" sz="4200" b="1" kern="100" dirty="0">
              <a:latin typeface="Times New Roman" panose="02020603050405020304" pitchFamily="18" charset="0"/>
              <a:ea typeface="仿宋" panose="02010609060101010101" pitchFamily="49" charset="-122"/>
              <a:cs typeface="Times New Roman" panose="02020603050405020304" pitchFamily="18" charset="0"/>
            </a:endParaRPr>
          </a:p>
        </p:txBody>
      </p:sp>
      <p:sp>
        <p:nvSpPr>
          <p:cNvPr id="21" name="矩形 20"/>
          <p:cNvSpPr/>
          <p:nvPr/>
        </p:nvSpPr>
        <p:spPr>
          <a:xfrm>
            <a:off x="13851153" y="17950295"/>
            <a:ext cx="7076911" cy="1069845"/>
          </a:xfrm>
          <a:prstGeom prst="rect">
            <a:avLst/>
          </a:prstGeom>
        </p:spPr>
        <p:txBody>
          <a:bodyPr wrap="square">
            <a:spAutoFit/>
          </a:bodyPr>
          <a:lstStyle/>
          <a:p>
            <a:pPr algn="ctr" defTabSz="4321175">
              <a:lnSpc>
                <a:spcPct val="150000"/>
              </a:lnSpc>
            </a:pPr>
            <a:r>
              <a:rPr lang="zh-CN" altLang="en-US" sz="4800" b="1" dirty="0">
                <a:solidFill>
                  <a:srgbClr val="0000CC"/>
                </a:solidFill>
                <a:latin typeface="微软雅黑" panose="020B0503020204020204" pitchFamily="34" charset="-122"/>
                <a:ea typeface="微软雅黑" panose="020B0503020204020204" pitchFamily="34" charset="-122"/>
              </a:rPr>
              <a:t>欢迎广大师生参加交流！</a:t>
            </a:r>
            <a:endParaRPr lang="zh-CN" altLang="en-US" sz="4800" b="1" dirty="0">
              <a:solidFill>
                <a:srgbClr val="0000CC"/>
              </a:solidFill>
              <a:latin typeface="微软雅黑" panose="020B0503020204020204" pitchFamily="34" charset="-122"/>
              <a:ea typeface="微软雅黑" panose="020B0503020204020204" pitchFamily="34" charset="-122"/>
            </a:endParaRPr>
          </a:p>
        </p:txBody>
      </p:sp>
      <p:sp>
        <p:nvSpPr>
          <p:cNvPr id="25" name="矩形 24"/>
          <p:cNvSpPr/>
          <p:nvPr/>
        </p:nvSpPr>
        <p:spPr>
          <a:xfrm>
            <a:off x="1125855" y="4615180"/>
            <a:ext cx="15420975" cy="2156460"/>
          </a:xfrm>
          <a:prstGeom prst="rect">
            <a:avLst/>
          </a:prstGeom>
        </p:spPr>
        <p:txBody>
          <a:bodyPr wrap="square">
            <a:spAutoFit/>
          </a:bodyPr>
          <a:lstStyle/>
          <a:p>
            <a:pPr lvl="0" algn="just" defTabSz="5266690">
              <a:lnSpc>
                <a:spcPct val="150000"/>
              </a:lnSpc>
              <a:spcBef>
                <a:spcPts val="1705"/>
              </a:spcBef>
            </a:pPr>
            <a:r>
              <a:rPr lang="zh-CN" altLang="en-US" sz="4000" b="1" dirty="0">
                <a:solidFill>
                  <a:prstClr val="black"/>
                </a:solidFill>
                <a:latin typeface="微软雅黑" panose="020B0503020204020204" pitchFamily="34" charset="-122"/>
                <a:ea typeface="微软雅黑" panose="020B0503020204020204" pitchFamily="34" charset="-122"/>
              </a:rPr>
              <a:t>报告题目：光热过程在清洁水生产和盐分离过程中的一些探索</a:t>
            </a:r>
            <a:endParaRPr lang="zh-CN" altLang="en-US" sz="4000" b="1" dirty="0">
              <a:solidFill>
                <a:prstClr val="black"/>
              </a:solidFill>
              <a:latin typeface="微软雅黑" panose="020B0503020204020204" pitchFamily="34" charset="-122"/>
              <a:ea typeface="微软雅黑" panose="020B0503020204020204" pitchFamily="34" charset="-122"/>
            </a:endParaRPr>
          </a:p>
          <a:p>
            <a:pPr lvl="0" algn="just" defTabSz="5266690">
              <a:lnSpc>
                <a:spcPct val="150000"/>
              </a:lnSpc>
              <a:spcBef>
                <a:spcPts val="1705"/>
              </a:spcBef>
            </a:pPr>
            <a:r>
              <a:rPr lang="zh-CN" altLang="en-US" sz="4000" b="1" dirty="0">
                <a:latin typeface="微软雅黑" panose="020B0503020204020204" pitchFamily="34" charset="-122"/>
                <a:ea typeface="微软雅黑" panose="020B0503020204020204" pitchFamily="34" charset="-122"/>
              </a:rPr>
              <a:t>报告人：</a:t>
            </a:r>
            <a:r>
              <a:rPr lang="en-US" altLang="zh-CN" sz="4000" b="1" dirty="0">
                <a:latin typeface="微软雅黑" panose="020B0503020204020204" pitchFamily="34" charset="-122"/>
                <a:ea typeface="微软雅黑" panose="020B0503020204020204" pitchFamily="34" charset="-122"/>
              </a:rPr>
              <a:t> </a:t>
            </a:r>
            <a:r>
              <a:rPr lang="zh-CN" altLang="en-US" sz="4000" b="1" dirty="0">
                <a:latin typeface="微软雅黑" panose="020B0503020204020204" pitchFamily="34" charset="-122"/>
                <a:ea typeface="微软雅黑" panose="020B0503020204020204" pitchFamily="34" charset="-122"/>
              </a:rPr>
              <a:t>王鹏</a:t>
            </a:r>
            <a:r>
              <a:rPr lang="en-US" altLang="zh-CN" sz="4000" b="1" dirty="0">
                <a:latin typeface="微软雅黑" panose="020B0503020204020204" pitchFamily="34" charset="-122"/>
                <a:ea typeface="微软雅黑" panose="020B0503020204020204" pitchFamily="34" charset="-122"/>
              </a:rPr>
              <a:t> </a:t>
            </a:r>
            <a:r>
              <a:rPr lang="zh-CN" altLang="en-US" sz="4000" b="1" dirty="0">
                <a:latin typeface="微软雅黑" panose="020B0503020204020204" pitchFamily="34" charset="-122"/>
                <a:ea typeface="微软雅黑" panose="020B0503020204020204" pitchFamily="34" charset="-122"/>
              </a:rPr>
              <a:t>教授</a:t>
            </a:r>
            <a:r>
              <a:rPr lang="en-US" altLang="zh-CN" sz="4000" b="1" dirty="0">
                <a:latin typeface="微软雅黑" panose="020B0503020204020204" pitchFamily="34" charset="-122"/>
                <a:ea typeface="微软雅黑" panose="020B0503020204020204" pitchFamily="34" charset="-122"/>
              </a:rPr>
              <a:t>  </a:t>
            </a:r>
            <a:r>
              <a:rPr lang="zh-CN" altLang="en-US" sz="4000" b="1" dirty="0">
                <a:latin typeface="微软雅黑" panose="020B0503020204020204" pitchFamily="34" charset="-122"/>
                <a:ea typeface="微软雅黑" panose="020B0503020204020204" pitchFamily="34" charset="-122"/>
              </a:rPr>
              <a:t> </a:t>
            </a:r>
            <a:r>
              <a:rPr lang="zh-CN" altLang="en-US" sz="4000" b="1" dirty="0">
                <a:latin typeface="微软雅黑" panose="020B0503020204020204" pitchFamily="34" charset="-122"/>
                <a:ea typeface="微软雅黑" panose="020B0503020204020204" pitchFamily="34" charset="-122"/>
              </a:rPr>
              <a:t>中山大学</a:t>
            </a:r>
            <a:endParaRPr lang="zh-CN" altLang="en-US" sz="4000" b="1" dirty="0">
              <a:latin typeface="微软雅黑" panose="020B0503020204020204" pitchFamily="34" charset="-122"/>
              <a:ea typeface="微软雅黑" panose="020B0503020204020204" pitchFamily="34" charset="-122"/>
            </a:endParaRPr>
          </a:p>
        </p:txBody>
      </p:sp>
      <p:sp>
        <p:nvSpPr>
          <p:cNvPr id="23" name="矩形 22"/>
          <p:cNvSpPr/>
          <p:nvPr>
            <p:custDataLst>
              <p:tags r:id="rId7"/>
            </p:custDataLst>
          </p:nvPr>
        </p:nvSpPr>
        <p:spPr>
          <a:xfrm>
            <a:off x="27872219" y="18102881"/>
            <a:ext cx="6492483" cy="707886"/>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zh-CN" sz="4000" b="1" i="0" u="none" strike="noStrike" kern="1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（报告联系人：靳健</a:t>
            </a:r>
            <a:r>
              <a:rPr kumimoji="0" lang="en-US" altLang="zh-CN" sz="4000" b="1" i="0" u="none" strike="noStrike" kern="1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a:t>
            </a:r>
            <a:r>
              <a:rPr kumimoji="0" lang="zh-CN" altLang="en-US" sz="4000" b="1" i="0" u="none" strike="noStrike" kern="1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教授</a:t>
            </a:r>
            <a:r>
              <a:rPr lang="zh-CN" altLang="zh-CN" sz="4000" b="1" kern="100"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4000" b="1" kern="100"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6" name="文本框 25"/>
          <p:cNvSpPr txBox="1"/>
          <p:nvPr/>
        </p:nvSpPr>
        <p:spPr>
          <a:xfrm>
            <a:off x="973455" y="12235180"/>
            <a:ext cx="32543750" cy="4177030"/>
          </a:xfrm>
          <a:prstGeom prst="rect">
            <a:avLst/>
          </a:prstGeom>
          <a:noFill/>
        </p:spPr>
        <p:txBody>
          <a:bodyPr wrap="square" rtlCol="0" anchor="t">
            <a:noAutofit/>
          </a:bodyPr>
          <a:lstStyle/>
          <a:p>
            <a:pPr indent="0" algn="just" fontAlgn="auto">
              <a:lnSpc>
                <a:spcPts val="7000"/>
              </a:lnSpc>
            </a:pPr>
            <a:r>
              <a:rPr lang="zh-CN" altLang="en-US" sz="4000" b="1" dirty="0">
                <a:latin typeface="微软雅黑" panose="020B0503020204020204" pitchFamily="34" charset="-122"/>
                <a:ea typeface="微软雅黑" panose="020B0503020204020204" pitchFamily="34" charset="-122"/>
                <a:sym typeface="+mn-ea"/>
              </a:rPr>
              <a:t>报告介绍：</a:t>
            </a:r>
            <a:r>
              <a:rPr lang="zh-CN" altLang="en-US" sz="4200" b="1" kern="100" dirty="0">
                <a:latin typeface="仿宋" panose="02010609060101010101" pitchFamily="49" charset="-122"/>
                <a:ea typeface="仿宋" panose="02010609060101010101" pitchFamily="49" charset="-122"/>
                <a:cs typeface="仿宋" panose="02010609060101010101" pitchFamily="49" charset="-122"/>
                <a:sym typeface="+mn-ea"/>
              </a:rPr>
              <a:t>随着新一代光热过程的出现和不断发展，基于功能材料的光热转换受到了广泛的关注，其应用范畴也在不断拓宽。本报告将（</a:t>
            </a:r>
            <a:r>
              <a:rPr lang="en-US" altLang="zh-CN" sz="4200" b="1" kern="100" dirty="0">
                <a:latin typeface="仿宋" panose="02010609060101010101" pitchFamily="49" charset="-122"/>
                <a:ea typeface="仿宋" panose="02010609060101010101" pitchFamily="49" charset="-122"/>
                <a:cs typeface="仿宋" panose="02010609060101010101" pitchFamily="49" charset="-122"/>
                <a:sym typeface="+mn-ea"/>
              </a:rPr>
              <a:t>1</a:t>
            </a:r>
            <a:r>
              <a:rPr lang="zh-CN" altLang="en-US" sz="4200" b="1" kern="100" dirty="0">
                <a:latin typeface="仿宋" panose="02010609060101010101" pitchFamily="49" charset="-122"/>
                <a:ea typeface="仿宋" panose="02010609060101010101" pitchFamily="49" charset="-122"/>
                <a:cs typeface="仿宋" panose="02010609060101010101" pitchFamily="49" charset="-122"/>
                <a:sym typeface="+mn-ea"/>
              </a:rPr>
              <a:t>）回顾功能材料辅助的太阳能光热清洁水生产的发展历史，总结近期的一些新进展</a:t>
            </a:r>
            <a:r>
              <a:rPr lang="en-US" altLang="zh-CN" sz="4200" b="1" kern="100" dirty="0">
                <a:latin typeface="仿宋" panose="02010609060101010101" pitchFamily="49" charset="-122"/>
                <a:ea typeface="仿宋" panose="02010609060101010101" pitchFamily="49" charset="-122"/>
                <a:cs typeface="仿宋" panose="02010609060101010101" pitchFamily="49" charset="-122"/>
                <a:sym typeface="+mn-ea"/>
              </a:rPr>
              <a:t>;(2)</a:t>
            </a:r>
            <a:r>
              <a:rPr lang="zh-CN" altLang="en-US" sz="4200" b="1" kern="100" dirty="0">
                <a:latin typeface="仿宋" panose="02010609060101010101" pitchFamily="49" charset="-122"/>
                <a:ea typeface="仿宋" panose="02010609060101010101" pitchFamily="49" charset="-122"/>
                <a:cs typeface="仿宋" panose="02010609060101010101" pitchFamily="49" charset="-122"/>
                <a:sym typeface="+mn-ea"/>
              </a:rPr>
              <a:t>介绍太阳能驱动的基于吸附的空气中的水蒸气收集技术</a:t>
            </a:r>
            <a:r>
              <a:rPr lang="en-US" altLang="zh-CN" sz="4200" b="1" kern="100" dirty="0">
                <a:latin typeface="仿宋" panose="02010609060101010101" pitchFamily="49" charset="-122"/>
                <a:ea typeface="仿宋" panose="02010609060101010101" pitchFamily="49" charset="-122"/>
                <a:cs typeface="仿宋" panose="02010609060101010101" pitchFamily="49" charset="-122"/>
                <a:sym typeface="+mn-ea"/>
              </a:rPr>
              <a:t>;</a:t>
            </a:r>
            <a:r>
              <a:rPr lang="zh-CN" altLang="en-US" sz="4200" b="1" kern="100" dirty="0">
                <a:latin typeface="仿宋" panose="02010609060101010101" pitchFamily="49" charset="-122"/>
                <a:ea typeface="仿宋" panose="02010609060101010101" pitchFamily="49" charset="-122"/>
                <a:cs typeface="仿宋" panose="02010609060101010101" pitchFamily="49" charset="-122"/>
                <a:sym typeface="+mn-ea"/>
              </a:rPr>
              <a:t>（</a:t>
            </a:r>
            <a:r>
              <a:rPr lang="en-US" altLang="zh-CN" sz="4200" b="1" kern="100" dirty="0">
                <a:latin typeface="仿宋" panose="02010609060101010101" pitchFamily="49" charset="-122"/>
                <a:ea typeface="仿宋" panose="02010609060101010101" pitchFamily="49" charset="-122"/>
                <a:cs typeface="仿宋" panose="02010609060101010101" pitchFamily="49" charset="-122"/>
                <a:sym typeface="+mn-ea"/>
              </a:rPr>
              <a:t>3</a:t>
            </a:r>
            <a:r>
              <a:rPr lang="zh-CN" altLang="en-US" sz="4200" b="1" kern="100" dirty="0">
                <a:latin typeface="仿宋" panose="02010609060101010101" pitchFamily="49" charset="-122"/>
                <a:ea typeface="仿宋" panose="02010609060101010101" pitchFamily="49" charset="-122"/>
                <a:cs typeface="仿宋" panose="02010609060101010101" pitchFamily="49" charset="-122"/>
                <a:sym typeface="+mn-ea"/>
              </a:rPr>
              <a:t>）结合我们团队近期在光热过程驱动的高盐度废水处理方向上的一些工作，总结和展望其在分盐过程及其工业废水零排放处理上的潜力和愿景。</a:t>
            </a:r>
            <a:endParaRPr lang="zh-CN" altLang="en-US" sz="4200" b="1" kern="100" dirty="0">
              <a:latin typeface="仿宋" panose="02010609060101010101" pitchFamily="49" charset="-122"/>
              <a:ea typeface="仿宋" panose="02010609060101010101" pitchFamily="49" charset="-122"/>
              <a:cs typeface="仿宋" panose="02010609060101010101" pitchFamily="49" charset="-122"/>
              <a:sym typeface="+mn-ea"/>
            </a:endParaRPr>
          </a:p>
        </p:txBody>
      </p:sp>
      <p:pic>
        <p:nvPicPr>
          <p:cNvPr id="24" name="图片 3"/>
          <p:cNvPicPr>
            <a:picLocks noChangeAspect="1" noChangeArrowheads="1"/>
          </p:cNvPicPr>
          <p:nvPr/>
        </p:nvPicPr>
        <p:blipFill>
          <a:blip r:embed="rId8" cstate="print">
            <a:extLst>
              <a:ext uri="{28A0092B-C50C-407E-A947-70E740481C1C}">
                <a14:useLocalDpi xmlns:a14="http://schemas.microsoft.com/office/drawing/2010/main" val="0"/>
              </a:ext>
            </a:extLst>
          </a:blip>
          <a:srcRect l="6978" r="9283"/>
          <a:stretch>
            <a:fillRect/>
          </a:stretch>
        </p:blipFill>
        <p:spPr>
          <a:xfrm>
            <a:off x="29853255" y="5986780"/>
            <a:ext cx="4520565" cy="5377815"/>
          </a:xfrm>
          <a:prstGeom prst="rect">
            <a:avLst/>
          </a:prstGeom>
          <a:noFill/>
          <a:ln>
            <a:noFill/>
          </a:ln>
        </p:spPr>
      </p:pic>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COMMONDATA" val="eyJoZGlkIjoiMDIzZTlmMDI3OTZhMDU5ZDdmOWVjNTUzODc5Y2FjZjcifQ=="/>
</p:tagLst>
</file>

<file path=ppt/theme/theme1.xml><?xml version="1.0" encoding="utf-8"?>
<a:theme xmlns:a="http://schemas.openxmlformats.org/drawingml/2006/main" name="默认设计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751</Words>
  <Application>WPS 演示</Application>
  <PresentationFormat>自定义</PresentationFormat>
  <Paragraphs>19</Paragraphs>
  <Slides>1</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vt:i4>
      </vt:variant>
    </vt:vector>
  </HeadingPairs>
  <TitlesOfParts>
    <vt:vector size="15" baseType="lpstr">
      <vt:lpstr>Arial</vt:lpstr>
      <vt:lpstr>宋体</vt:lpstr>
      <vt:lpstr>Wingdings</vt:lpstr>
      <vt:lpstr>Lucida Sans Unicode</vt:lpstr>
      <vt:lpstr>黑体</vt:lpstr>
      <vt:lpstr>微软雅黑</vt:lpstr>
      <vt:lpstr>Times New Roman</vt:lpstr>
      <vt:lpstr>仿宋</vt:lpstr>
      <vt:lpstr>Calibri</vt:lpstr>
      <vt:lpstr>Arial Unicode MS</vt:lpstr>
      <vt:lpstr>等线 Light</vt:lpstr>
      <vt:lpstr>Calibri Light</vt:lpstr>
      <vt:lpstr>等线</vt:lpstr>
      <vt:lpstr>默认设计模板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Jinlin</dc:creator>
  <cp:lastModifiedBy>罗旺</cp:lastModifiedBy>
  <cp:revision>418</cp:revision>
  <dcterms:created xsi:type="dcterms:W3CDTF">2012-02-15T03:27:00Z</dcterms:created>
  <dcterms:modified xsi:type="dcterms:W3CDTF">2025-10-30T05:56:50Z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2052-12.1.0.21541</vt:lpwstr>
  </property>
  <property fmtid="{D5CDD505-2E9C-101B-9397-08002B2CF9AE}" pid="4" name="ICV">
    <vt:lpwstr>B3AFCB8DEEAE499F9044E33197AE7FF8_12</vt:lpwstr>
  </property>
</Properties>
</file>